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2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C249205D-A13E-4077-9E1F-D25F053C084F}"/>
    <pc:docChg chg="modSld">
      <pc:chgData name="Yoder, Jason" userId="28f4d4d8-da04-4f86-b14d-a21675737bc5" providerId="ADAL" clId="{C249205D-A13E-4077-9E1F-D25F053C084F}" dt="2023-09-03T17:31:15.710" v="14" actId="20577"/>
      <pc:docMkLst>
        <pc:docMk/>
      </pc:docMkLst>
      <pc:sldChg chg="modSp mod">
        <pc:chgData name="Yoder, Jason" userId="28f4d4d8-da04-4f86-b14d-a21675737bc5" providerId="ADAL" clId="{C249205D-A13E-4077-9E1F-D25F053C084F}" dt="2023-09-03T17:31:15.710" v="14" actId="20577"/>
        <pc:sldMkLst>
          <pc:docMk/>
          <pc:sldMk cId="475850554" sldId="256"/>
        </pc:sldMkLst>
        <pc:spChg chg="mod">
          <ac:chgData name="Yoder, Jason" userId="28f4d4d8-da04-4f86-b14d-a21675737bc5" providerId="ADAL" clId="{C249205D-A13E-4077-9E1F-D25F053C084F}" dt="2023-09-03T17:31:15.710" v="14" actId="20577"/>
          <ac:spMkLst>
            <pc:docMk/>
            <pc:sldMk cId="475850554" sldId="256"/>
            <ac:spMk id="4" creationId="{88299B38-4E01-0C8D-B27E-24B46DF57E87}"/>
          </ac:spMkLst>
        </pc:spChg>
      </pc:sldChg>
    </pc:docChg>
  </pc:docChgLst>
  <pc:docChgLst>
    <pc:chgData name="Hollingsworth, Joseph" userId="6338ef61-550f-4a52-a8a3-bd9025908f10" providerId="ADAL" clId="{E3941778-3D8E-4C4D-BB2E-D923BB903C41}"/>
    <pc:docChg chg="modSld">
      <pc:chgData name="Hollingsworth, Joseph" userId="6338ef61-550f-4a52-a8a3-bd9025908f10" providerId="ADAL" clId="{E3941778-3D8E-4C4D-BB2E-D923BB903C41}" dt="2022-03-15T12:32:08.030" v="3" actId="6549"/>
      <pc:docMkLst>
        <pc:docMk/>
      </pc:docMkLst>
      <pc:sldChg chg="modSp mod">
        <pc:chgData name="Hollingsworth, Joseph" userId="6338ef61-550f-4a52-a8a3-bd9025908f10" providerId="ADAL" clId="{E3941778-3D8E-4C4D-BB2E-D923BB903C41}" dt="2022-03-15T12:32:08.030" v="3" actId="6549"/>
        <pc:sldMkLst>
          <pc:docMk/>
          <pc:sldMk cId="3490648585" sldId="258"/>
        </pc:sldMkLst>
        <pc:spChg chg="mod">
          <ac:chgData name="Hollingsworth, Joseph" userId="6338ef61-550f-4a52-a8a3-bd9025908f10" providerId="ADAL" clId="{E3941778-3D8E-4C4D-BB2E-D923BB903C41}" dt="2022-03-15T12:32:08.030" v="3" actId="6549"/>
          <ac:spMkLst>
            <pc:docMk/>
            <pc:sldMk cId="3490648585" sldId="258"/>
            <ac:spMk id="2" creationId="{00000000-0000-0000-0000-000000000000}"/>
          </ac:spMkLst>
        </pc:spChg>
      </pc:sldChg>
    </pc:docChg>
  </pc:docChgLst>
  <pc:docChgLst>
    <pc:chgData name="Dorsey, Cameron" userId="S::dorseycs@rose-hulman.edu::e3fdc538-7733-41a8-91e6-3ff377dfa323" providerId="AD" clId="Web-{AD54B503-67D0-4E46-995F-DE175AA9660C}"/>
    <pc:docChg chg="sldOrd">
      <pc:chgData name="Dorsey, Cameron" userId="S::dorseycs@rose-hulman.edu::e3fdc538-7733-41a8-91e6-3ff377dfa323" providerId="AD" clId="Web-{AD54B503-67D0-4E46-995F-DE175AA9660C}" dt="2021-09-10T12:22:05.017" v="1"/>
      <pc:docMkLst>
        <pc:docMk/>
      </pc:docMkLst>
      <pc:sldChg chg="ord">
        <pc:chgData name="Dorsey, Cameron" userId="S::dorseycs@rose-hulman.edu::e3fdc538-7733-41a8-91e6-3ff377dfa323" providerId="AD" clId="Web-{AD54B503-67D0-4E46-995F-DE175AA9660C}" dt="2021-09-10T12:22:05.017" v="1"/>
        <pc:sldMkLst>
          <pc:docMk/>
          <pc:sldMk cId="475850554" sldId="256"/>
        </pc:sldMkLst>
      </pc:sldChg>
      <pc:sldChg chg="ord">
        <pc:chgData name="Dorsey, Cameron" userId="S::dorseycs@rose-hulman.edu::e3fdc538-7733-41a8-91e6-3ff377dfa323" providerId="AD" clId="Web-{AD54B503-67D0-4E46-995F-DE175AA9660C}" dt="2021-09-10T12:21:59.502" v="0"/>
        <pc:sldMkLst>
          <pc:docMk/>
          <pc:sldMk cId="271913196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500" i="1" dirty="0" err="1"/>
              <a:t>MapsHW</a:t>
            </a:r>
            <a:r>
              <a:rPr lang="en-US" sz="2500" dirty="0"/>
              <a:t> &amp; </a:t>
            </a:r>
            <a:r>
              <a:rPr lang="en-US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2500" dirty="0"/>
              <a:t> 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54E33-332D-E678-3875-139AAF40B4A7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9B38-4E01-0C8D-B27E-24B46DF57E87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boxandpointers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AC9C-4578-DB8C-1CDE-334C1CF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object references and box and pointer diagrams</a:t>
            </a:r>
          </a:p>
          <a:p>
            <a:r>
              <a:rPr lang="en-US"/>
              <a:t>Talk about static methods</a:t>
            </a:r>
          </a:p>
          <a:p>
            <a:r>
              <a:rPr lang="en-US"/>
              <a:t>Continue working on writing your own classes</a:t>
            </a:r>
          </a:p>
          <a:p>
            <a:r>
              <a:rPr lang="en-US"/>
              <a:t>Get started on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3" y="3260993"/>
            <a:ext cx="8229240" cy="2313924"/>
          </a:xfrm>
        </p:spPr>
        <p:txBody>
          <a:bodyPr/>
          <a:lstStyle/>
          <a:p>
            <a:r>
              <a:rPr lang="en-US"/>
              <a:t>Collaborate with a partner on exactly 1 of the operations</a:t>
            </a:r>
          </a:p>
          <a:p>
            <a:r>
              <a:rPr lang="en-US"/>
              <a:t>Draw a few map diagrams for test data for </a:t>
            </a:r>
            <a:r>
              <a:rPr lang="en-US" i="1" err="1"/>
              <a:t>getNumberOfCoursesToTake</a:t>
            </a:r>
            <a:endParaRPr lang="en-US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44CF-A3F6-4B4C-BC3A-0AA56C3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7" y="1364562"/>
            <a:ext cx="7010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SuperSimpleObject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CD37EC-2B9F-4D64-BA4A-94B17701AD27}">
  <ds:schemaRefs>
    <ds:schemaRef ds:uri="79ddb764-415a-4c38-83b7-908be6382bea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84DAE545-BE9D-4229-851A-C94DD8292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389DE-AA01-4DDE-9AC8-23AA9A0796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95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CSSE 220</vt:lpstr>
      <vt:lpstr>Plan for today</vt:lpstr>
      <vt:lpstr>HWMaps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8</cp:revision>
  <dcterms:created xsi:type="dcterms:W3CDTF">2011-03-10T14:54:15Z</dcterms:created>
  <dcterms:modified xsi:type="dcterms:W3CDTF">2023-09-03T17:31:17Z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