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9"/>
  </p:notesMasterIdLst>
  <p:sldIdLst>
    <p:sldId id="256" r:id="rId5"/>
    <p:sldId id="266" r:id="rId6"/>
    <p:sldId id="273" r:id="rId7"/>
    <p:sldId id="268" r:id="rId8"/>
    <p:sldId id="278" r:id="rId9"/>
    <p:sldId id="269" r:id="rId10"/>
    <p:sldId id="277" r:id="rId11"/>
    <p:sldId id="270" r:id="rId12"/>
    <p:sldId id="271" r:id="rId13"/>
    <p:sldId id="275" r:id="rId14"/>
    <p:sldId id="276" r:id="rId15"/>
    <p:sldId id="393" r:id="rId16"/>
    <p:sldId id="272" r:id="rId17"/>
    <p:sldId id="394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83265" autoAdjust="0"/>
  </p:normalViewPr>
  <p:slideViewPr>
    <p:cSldViewPr snapToGrid="0" snapToObjects="1">
      <p:cViewPr varScale="1">
        <p:scale>
          <a:sx n="71" d="100"/>
          <a:sy n="71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Frank" userId="S::zhangn2@rose-hulman.edu::8e30b5d1-c229-4107-8340-00a21acb7098" providerId="AD" clId="Web-{1CC4D1E7-88AD-520F-3395-029AE28DD790}"/>
    <pc:docChg chg="addSld">
      <pc:chgData name="Zhang, Frank" userId="S::zhangn2@rose-hulman.edu::8e30b5d1-c229-4107-8340-00a21acb7098" providerId="AD" clId="Web-{1CC4D1E7-88AD-520F-3395-029AE28DD790}" dt="2022-01-06T10:15:18.472" v="0"/>
      <pc:docMkLst>
        <pc:docMk/>
      </pc:docMkLst>
      <pc:sldChg chg="new">
        <pc:chgData name="Zhang, Frank" userId="S::zhangn2@rose-hulman.edu::8e30b5d1-c229-4107-8340-00a21acb7098" providerId="AD" clId="Web-{1CC4D1E7-88AD-520F-3395-029AE28DD790}" dt="2022-01-06T10:15:18.472" v="0"/>
        <pc:sldMkLst>
          <pc:docMk/>
          <pc:sldMk cId="504009426" sldId="279"/>
        </pc:sldMkLst>
      </pc:sldChg>
    </pc:docChg>
  </pc:docChgLst>
  <pc:docChgLst>
    <pc:chgData name="Eckstrom, Zach" userId="S::eckstrzr@rose-hulman.edu::c02bf005-2d8b-4218-a300-8882247c810e" providerId="AD" clId="Web-{FA545D8F-C233-4A1A-8EC7-4738D8887D13}"/>
    <pc:docChg chg="modSld">
      <pc:chgData name="Eckstrom, Zach" userId="S::eckstrzr@rose-hulman.edu::c02bf005-2d8b-4218-a300-8882247c810e" providerId="AD" clId="Web-{FA545D8F-C233-4A1A-8EC7-4738D8887D13}" dt="2021-09-14T02:47:50.983" v="0" actId="14100"/>
      <pc:docMkLst>
        <pc:docMk/>
      </pc:docMkLst>
      <pc:sldChg chg="modSp">
        <pc:chgData name="Eckstrom, Zach" userId="S::eckstrzr@rose-hulman.edu::c02bf005-2d8b-4218-a300-8882247c810e" providerId="AD" clId="Web-{FA545D8F-C233-4A1A-8EC7-4738D8887D13}" dt="2021-09-14T02:47:50.983" v="0" actId="14100"/>
        <pc:sldMkLst>
          <pc:docMk/>
          <pc:sldMk cId="4016243091" sldId="269"/>
        </pc:sldMkLst>
        <pc:spChg chg="mod">
          <ac:chgData name="Eckstrom, Zach" userId="S::eckstrzr@rose-hulman.edu::c02bf005-2d8b-4218-a300-8882247c810e" providerId="AD" clId="Web-{FA545D8F-C233-4A1A-8EC7-4738D8887D13}" dt="2021-09-14T02:47:50.983" v="0" actId="14100"/>
          <ac:spMkLst>
            <pc:docMk/>
            <pc:sldMk cId="4016243091" sldId="269"/>
            <ac:spMk id="224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8B56CC65-205A-F549-A661-F26F4F404A63}"/>
    <pc:docChg chg="modSld">
      <pc:chgData name="Hollingsworth, Joseph" userId="6338ef61-550f-4a52-a8a3-bd9025908f10" providerId="ADAL" clId="{8B56CC65-205A-F549-A661-F26F4F404A63}" dt="2022-03-15T12:39:56.529" v="69" actId="20577"/>
      <pc:docMkLst>
        <pc:docMk/>
      </pc:docMkLst>
      <pc:sldChg chg="modSp mod">
        <pc:chgData name="Hollingsworth, Joseph" userId="6338ef61-550f-4a52-a8a3-bd9025908f10" providerId="ADAL" clId="{8B56CC65-205A-F549-A661-F26F4F404A63}" dt="2022-03-15T12:39:56.529" v="69" actId="20577"/>
        <pc:sldMkLst>
          <pc:docMk/>
          <pc:sldMk cId="475850554" sldId="256"/>
        </pc:sldMkLst>
        <pc:spChg chg="mod">
          <ac:chgData name="Hollingsworth, Joseph" userId="6338ef61-550f-4a52-a8a3-bd9025908f10" providerId="ADAL" clId="{8B56CC65-205A-F549-A661-F26F4F404A63}" dt="2022-03-15T12:39:56.529" v="69" actId="20577"/>
          <ac:spMkLst>
            <pc:docMk/>
            <pc:sldMk cId="475850554" sldId="256"/>
            <ac:spMk id="4" creationId="{00000000-0000-0000-0000-000000000000}"/>
          </ac:spMkLst>
        </pc:spChg>
      </pc:sldChg>
      <pc:sldChg chg="modSp mod">
        <pc:chgData name="Hollingsworth, Joseph" userId="6338ef61-550f-4a52-a8a3-bd9025908f10" providerId="ADAL" clId="{8B56CC65-205A-F549-A661-F26F4F404A63}" dt="2022-03-15T12:36:58.558" v="42" actId="6549"/>
        <pc:sldMkLst>
          <pc:docMk/>
          <pc:sldMk cId="3831615343" sldId="272"/>
        </pc:sldMkLst>
        <pc:spChg chg="mod">
          <ac:chgData name="Hollingsworth, Joseph" userId="6338ef61-550f-4a52-a8a3-bd9025908f10" providerId="ADAL" clId="{8B56CC65-205A-F549-A661-F26F4F404A63}" dt="2022-03-15T12:36:58.558" v="42" actId="6549"/>
          <ac:spMkLst>
            <pc:docMk/>
            <pc:sldMk cId="3831615343" sldId="272"/>
            <ac:spMk id="229" creationId="{00000000-0000-0000-0000-000000000000}"/>
          </ac:spMkLst>
        </pc:spChg>
      </pc:sldChg>
    </pc:docChg>
  </pc:docChgLst>
  <pc:docChgLst>
    <pc:chgData name="Kelly, Jack" userId="S::kellyjc@rose-hulman.edu::a4fd8950-19f5-4a20-8ffc-645900257370" providerId="AD" clId="Web-{83FF7817-F08F-4973-9B88-C8C1006ED1BD}"/>
    <pc:docChg chg="delSld">
      <pc:chgData name="Kelly, Jack" userId="S::kellyjc@rose-hulman.edu::a4fd8950-19f5-4a20-8ffc-645900257370" providerId="AD" clId="Web-{83FF7817-F08F-4973-9B88-C8C1006ED1BD}" dt="2022-03-22T06:13:37.090" v="0"/>
      <pc:docMkLst>
        <pc:docMk/>
      </pc:docMkLst>
      <pc:sldChg chg="del">
        <pc:chgData name="Kelly, Jack" userId="S::kellyjc@rose-hulman.edu::a4fd8950-19f5-4a20-8ffc-645900257370" providerId="AD" clId="Web-{83FF7817-F08F-4973-9B88-C8C1006ED1BD}" dt="2022-03-22T06:13:37.090" v="0"/>
        <pc:sldMkLst>
          <pc:docMk/>
          <pc:sldMk cId="504009426" sldId="279"/>
        </pc:sldMkLst>
      </pc:sldChg>
    </pc:docChg>
  </pc:docChgLst>
  <pc:docChgLst>
    <pc:chgData name="Yoder, Jason" userId="28f4d4d8-da04-4f86-b14d-a21675737bc5" providerId="ADAL" clId="{9F44F0A4-FCFE-4034-A658-0F61A23C5683}"/>
    <pc:docChg chg="addSld modSld">
      <pc:chgData name="Yoder, Jason" userId="28f4d4d8-da04-4f86-b14d-a21675737bc5" providerId="ADAL" clId="{9F44F0A4-FCFE-4034-A658-0F61A23C5683}" dt="2023-09-10T21:16:44.791" v="26" actId="20577"/>
      <pc:docMkLst>
        <pc:docMk/>
      </pc:docMkLst>
      <pc:sldChg chg="addSp modSp new mod">
        <pc:chgData name="Yoder, Jason" userId="28f4d4d8-da04-4f86-b14d-a21675737bc5" providerId="ADAL" clId="{9F44F0A4-FCFE-4034-A658-0F61A23C5683}" dt="2023-09-10T21:16:44.791" v="26" actId="20577"/>
        <pc:sldMkLst>
          <pc:docMk/>
          <pc:sldMk cId="3546705772" sldId="394"/>
        </pc:sldMkLst>
        <pc:spChg chg="mod">
          <ac:chgData name="Yoder, Jason" userId="28f4d4d8-da04-4f86-b14d-a21675737bc5" providerId="ADAL" clId="{9F44F0A4-FCFE-4034-A658-0F61A23C5683}" dt="2023-09-10T21:16:44.791" v="26" actId="20577"/>
          <ac:spMkLst>
            <pc:docMk/>
            <pc:sldMk cId="3546705772" sldId="394"/>
            <ac:spMk id="2" creationId="{93529F78-D07C-0E2A-820F-23B4E4FF4798}"/>
          </ac:spMkLst>
        </pc:spChg>
        <pc:picChg chg="add mod">
          <ac:chgData name="Yoder, Jason" userId="28f4d4d8-da04-4f86-b14d-a21675737bc5" providerId="ADAL" clId="{9F44F0A4-FCFE-4034-A658-0F61A23C5683}" dt="2023-09-10T21:16:33.534" v="2" actId="1076"/>
          <ac:picMkLst>
            <pc:docMk/>
            <pc:sldMk cId="3546705772" sldId="394"/>
            <ac:picMk id="5" creationId="{31478963-0116-A5C2-B422-27AA0F6579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at second hour 0:30 minutes to have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20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minutes needed to go over this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soon! Non-coding/Written part first, programming part second.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baseline="0" dirty="0"/>
              <a:t> the students, which is static? Which is non-static/instance?</a:t>
            </a:r>
          </a:p>
          <a:p>
            <a:r>
              <a:rPr lang="en-US" baseline="0" dirty="0"/>
              <a:t>Might consider asking the students to role play as point A and point B and point C, ask a random student how far apart A and B are? </a:t>
            </a:r>
          </a:p>
          <a:p>
            <a:r>
              <a:rPr lang="en-US" baseline="0" dirty="0"/>
              <a:t>Then ask A how far away he/she is from B? Then ask C how far away they are from B?</a:t>
            </a:r>
          </a:p>
          <a:p>
            <a:r>
              <a:rPr lang="en-US" baseline="0" dirty="0"/>
              <a:t>It DEPENDS upon who you ask with and instance call, but it does matter who you ask with a static call.</a:t>
            </a:r>
          </a:p>
          <a:p>
            <a:endParaRPr lang="en-US" baseline="0" dirty="0"/>
          </a:p>
          <a:p>
            <a:r>
              <a:rPr lang="en-US" baseline="0" dirty="0"/>
              <a:t>Then live code the class methods with them.  </a:t>
            </a:r>
            <a:r>
              <a:rPr lang="en-US" baseline="0" dirty="0" err="1"/>
              <a:t>distanceFormulaCalc</a:t>
            </a:r>
            <a:r>
              <a:rPr lang="en-US" baseline="0" dirty="0"/>
              <a:t> is provided to make this as quick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53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20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Sunday, September 10,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Sunday, September 10,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Static Fields &amp; Methods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B4C52-3679-057F-B9FA-C5E3B4259E4D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one thing: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Point class we used as a Quiz</a:t>
            </a:r>
          </a:p>
          <a:p>
            <a:r>
              <a:rPr lang="en-US" dirty="0"/>
              <a:t>Let’s write code to enable the following to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a = new Point( 0, 0 );</a:t>
            </a:r>
          </a:p>
          <a:p>
            <a:pPr marL="0" indent="0">
              <a:buNone/>
            </a:pPr>
            <a:r>
              <a:rPr lang="en-US" dirty="0"/>
              <a:t>Point b = new Point( 3, 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 </a:t>
            </a:r>
            <a:r>
              <a:rPr lang="en-US" dirty="0" err="1"/>
              <a:t>Point.distanceBetween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</a:t>
            </a:r>
            <a:r>
              <a:rPr lang="en-US" dirty="0" err="1"/>
              <a:t>a.distanceTo</a:t>
            </a:r>
            <a:r>
              <a:rPr lang="en-US" dirty="0"/>
              <a:t>( b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3463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149547" y="3672929"/>
            <a:ext cx="5094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296883" y="1600200"/>
            <a:ext cx="8389557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HWMaps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with a partner on 1 of the operations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 in front of Instructor or TA -&gt; Now is the time to fail, not at 23:45 the night it is due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9F78-D07C-0E2A-820F-23B4E4FF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to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F8CBF-54AF-B6FE-DAF1-1AA422F881B2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78963-0116-A5C2-B422-27AA0F657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" y="1417320"/>
            <a:ext cx="9144000" cy="54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Becky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Casey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8400" y="1143000"/>
            <a:ext cx="560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StudentV1Driver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"Becky"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"Casey"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356663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695700" y="1143000"/>
            <a:ext cx="54483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495800" y="778419"/>
            <a:ext cx="3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StudentV1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937" y="914400"/>
            <a:ext cx="35725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StudentV2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Becky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Casey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8100" y="1143000"/>
            <a:ext cx="5468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StudentV2Driver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"Becky"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"Casey"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120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810000" y="1155700"/>
            <a:ext cx="53340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343400" y="740319"/>
            <a:ext cx="442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StudentV2</a:t>
            </a:r>
            <a:r>
              <a:rPr lang="en-US" dirty="0"/>
              <a:t>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</a:t>
            </a:r>
            <a:r>
              <a:rPr lang="en-US" sz="2000" b="1" u="sng" dirty="0"/>
              <a:t>only one shared copy</a:t>
            </a:r>
            <a:r>
              <a:rPr lang="en-US" sz="2000" dirty="0"/>
              <a:t> of a field/method for ALL instances of a class that's created. </a:t>
            </a:r>
          </a:p>
          <a:p>
            <a:r>
              <a:rPr lang="en-US" sz="2000" dirty="0"/>
              <a:t>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8620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PracticeSuperSimpleObjects</a:t>
            </a:r>
            <a:endParaRPr lang="en-US" dirty="0"/>
          </a:p>
          <a:p>
            <a:r>
              <a:rPr lang="en-US" dirty="0"/>
              <a:t>Right now – draw Box &amp; Pointer diagram of </a:t>
            </a:r>
            <a:r>
              <a:rPr lang="en-US" i="1" dirty="0"/>
              <a:t>StudentV1Driver</a:t>
            </a:r>
          </a:p>
          <a:p>
            <a:r>
              <a:rPr lang="en-US" dirty="0"/>
              <a:t>Work in pairs</a:t>
            </a:r>
          </a:p>
          <a:p>
            <a:r>
              <a:rPr lang="en-US" dirty="0"/>
              <a:t>After you all finish I’ll do Box &amp; </a:t>
            </a:r>
            <a:r>
              <a:rPr lang="en-US" dirty="0" err="1"/>
              <a:t>Ptr</a:t>
            </a:r>
            <a:r>
              <a:rPr lang="en-US" dirty="0"/>
              <a:t> of </a:t>
            </a:r>
            <a:r>
              <a:rPr lang="en-US" i="1" dirty="0"/>
              <a:t>StudentV2Driver</a:t>
            </a:r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Math class's abs, sqrt,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pPr lvl="1">
              <a:tabLst>
                <a:tab pos="1193800" algn="l"/>
              </a:tabLst>
            </a:pPr>
            <a:r>
              <a:rPr lang="en-US" dirty="0"/>
              <a:t>Examples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y = -3.3;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How do I know if it is static?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5903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2002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almost always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code/variables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Example Classes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ith Static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Bicycle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9E38866-5CA2-442C-B776-5925AA6988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91A352-1F40-4259-97AC-634C68ED90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398D1-4D63-4575-9A3C-07E2EFD5902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79ddb764-415a-4c38-83b7-908be6382bea"/>
    <ds:schemaRef ds:uri="http://purl.org/dc/elements/1.1/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</TotalTime>
  <Words>1251</Words>
  <Application>Microsoft Office PowerPoint</Application>
  <PresentationFormat>On-screen Show (4:3)</PresentationFormat>
  <Paragraphs>197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Office Theme</vt:lpstr>
      <vt:lpstr>CSSE 220</vt:lpstr>
      <vt:lpstr>Why fields can’t always be static – StudentV1</vt:lpstr>
      <vt:lpstr>Why fields can’t always be static – StudentV2</vt:lpstr>
      <vt:lpstr>In Eclipse</vt:lpstr>
      <vt:lpstr>When do we make methods static?</vt:lpstr>
      <vt:lpstr>PowerPoint Presentation</vt:lpstr>
      <vt:lpstr>PowerPoint Presentation</vt:lpstr>
      <vt:lpstr>PowerPoint Presentation</vt:lpstr>
      <vt:lpstr>PowerPoint Presentation</vt:lpstr>
      <vt:lpstr>Two ways to do one thing: Static and Instance</vt:lpstr>
      <vt:lpstr>Live code</vt:lpstr>
      <vt:lpstr>Static vs. Instance Variables</vt:lpstr>
      <vt:lpstr>PowerPoint Presentation</vt:lpstr>
      <vt:lpstr>Submitting to GradeScope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90</cp:revision>
  <dcterms:created xsi:type="dcterms:W3CDTF">2011-03-10T14:54:15Z</dcterms:created>
  <dcterms:modified xsi:type="dcterms:W3CDTF">2023-09-11T11:02:00Z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