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1" r:id="rId6"/>
    <p:sldId id="335" r:id="rId7"/>
    <p:sldId id="355" r:id="rId8"/>
    <p:sldId id="321" r:id="rId9"/>
    <p:sldId id="336" r:id="rId10"/>
    <p:sldId id="348" r:id="rId11"/>
    <p:sldId id="337" r:id="rId12"/>
    <p:sldId id="353" r:id="rId13"/>
    <p:sldId id="354" r:id="rId14"/>
    <p:sldId id="347" r:id="rId15"/>
    <p:sldId id="342" r:id="rId16"/>
    <p:sldId id="334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4607C-BDB9-4BAB-A14A-C82D9BD80D44}" v="3" dt="2022-10-31T19:04:26.304"/>
    <p1510:client id="{C1B17D63-5D52-41AE-887F-0B9E4DDBDD20}" v="1" dt="2022-05-16T17:17:5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4"/>
    <p:restoredTop sz="94694"/>
  </p:normalViewPr>
  <p:slideViewPr>
    <p:cSldViewPr snapToGrid="0">
      <p:cViewPr varScale="1">
        <p:scale>
          <a:sx n="117" d="100"/>
          <a:sy n="117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  <a:p>
            <a:r>
              <a:rPr lang="en-US" dirty="0"/>
              <a:t>Hold on to your quiz today, we will finish it next class period.</a:t>
            </a:r>
          </a:p>
        </p:txBody>
      </p:sp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696</Words>
  <Application>Microsoft Macintosh PowerPoint</Application>
  <PresentationFormat>On-screen Show (4:3)</PresentationFormat>
  <Paragraphs>121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Office Theme</vt:lpstr>
      <vt:lpstr>CSSE 220</vt:lpstr>
      <vt:lpstr>Quiz</vt:lpstr>
      <vt:lpstr>PowerPoint Presentation</vt:lpstr>
      <vt:lpstr>Optional - Now Walk Through Together</vt:lpstr>
      <vt:lpstr>Solve the Other Problems in LinkedListSimple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23</cp:revision>
  <cp:lastPrinted>2015-10-26T12:57:27Z</cp:lastPrinted>
  <dcterms:created xsi:type="dcterms:W3CDTF">2007-11-19T15:20:41Z</dcterms:created>
  <dcterms:modified xsi:type="dcterms:W3CDTF">2022-11-21T15:32:34Z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