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333" r:id="rId7"/>
    <p:sldId id="334" r:id="rId8"/>
    <p:sldId id="335" r:id="rId9"/>
    <p:sldId id="318" r:id="rId10"/>
    <p:sldId id="319" r:id="rId11"/>
    <p:sldId id="320" r:id="rId12"/>
    <p:sldId id="301" r:id="rId13"/>
    <p:sldId id="362" r:id="rId14"/>
    <p:sldId id="332" r:id="rId15"/>
    <p:sldId id="364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EE1FC-0B8D-40E6-859A-AFEDA1F14614}" v="5" dt="2021-11-17T03:59:28.003"/>
    <p1510:client id="{29D5D553-C42C-4041-8BB7-F1E6BAFE8D12}" v="2" dt="2021-11-02T12:25:50.238"/>
    <p1510:client id="{3082B386-A943-42BE-8EE5-2C5B84113876}" v="1" dt="2021-11-02T12:02:33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6599"/>
  </p:normalViewPr>
  <p:slideViewPr>
    <p:cSldViewPr snapToGrid="0">
      <p:cViewPr varScale="1">
        <p:scale>
          <a:sx n="92" d="100"/>
          <a:sy n="92" d="100"/>
        </p:scale>
        <p:origin x="264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– except for remove last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November 21,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document/d/1clux-u0PxHU62nhjKWmv0MQc3uhcdZTODo3FRUD1ptU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https://docs.google.com/document/d/1clux-u0PxHU62nhjKWmv0MQc3uhcdZTODo3FRUD1ptU/edit?usp=sharing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89113-B8BE-AC05-B787-5A8BCDD6A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903" y="1417638"/>
            <a:ext cx="9144000" cy="47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705</Words>
  <Application>Microsoft Macintosh PowerPoint</Application>
  <PresentationFormat>On-screen Show (4:3)</PresentationFormat>
  <Paragraphs>102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Lucida Sans Typewriter</vt:lpstr>
      <vt:lpstr>Verdana</vt:lpstr>
      <vt:lpstr>Office Theme</vt:lpstr>
      <vt:lpstr>CSSE 220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https://docs.google.com/document/d/1clux-u0PxHU62nhjKWmv0MQc3uhcdZTODo3FRUD1ptU/edit?usp=sharing 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19</cp:revision>
  <cp:lastPrinted>2015-10-26T12:57:27Z</cp:lastPrinted>
  <dcterms:created xsi:type="dcterms:W3CDTF">2007-11-19T15:20:41Z</dcterms:created>
  <dcterms:modified xsi:type="dcterms:W3CDTF">2022-11-21T15:38:46Z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