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6"/>
  </p:notesMasterIdLst>
  <p:handoutMasterIdLst>
    <p:handoutMasterId r:id="rId7"/>
  </p:handoutMasterIdLst>
  <p:sldIdLst>
    <p:sldId id="366" r:id="rId2"/>
    <p:sldId id="368" r:id="rId3"/>
    <p:sldId id="370" r:id="rId4"/>
    <p:sldId id="257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78C2C92-C55A-421C-A35B-64FC1146ECD0}"/>
    <pc:docChg chg="custSel modSld">
      <pc:chgData name="Yoder, Jason" userId="28f4d4d8-da04-4f86-b14d-a21675737bc5" providerId="ADAL" clId="{F78C2C92-C55A-421C-A35B-64FC1146ECD0}" dt="2023-11-03T14:06:59.986" v="0" actId="478"/>
      <pc:docMkLst>
        <pc:docMk/>
      </pc:docMkLst>
      <pc:sldChg chg="delSp mod">
        <pc:chgData name="Yoder, Jason" userId="28f4d4d8-da04-4f86-b14d-a21675737bc5" providerId="ADAL" clId="{F78C2C92-C55A-421C-A35B-64FC1146ECD0}" dt="2023-11-03T14:06:59.986" v="0" actId="478"/>
        <pc:sldMkLst>
          <pc:docMk/>
          <pc:sldMk cId="0" sldId="257"/>
        </pc:sldMkLst>
        <pc:spChg chg="del">
          <ac:chgData name="Yoder, Jason" userId="28f4d4d8-da04-4f86-b14d-a21675737bc5" providerId="ADAL" clId="{F78C2C92-C55A-421C-A35B-64FC1146ECD0}" dt="2023-11-03T14:06:59.986" v="0" actId="478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O(N)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 N)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Wow does the way we store out data matter!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375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items = 1/10*1/9*1/8… = 1/N!  On average N!  So O(N!)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random quantum information and check if sorted, if not destroy the universe, given the infinite parallel universes, at least one worked, which survives…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Thursday, November 2,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Thursday, November 2,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an element exist?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O runtime…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2400" y="2133600"/>
            <a:ext cx="8839200" cy="3687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Unsorted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Sorted </a:t>
            </a:r>
            <a:r>
              <a:rPr lang="en-US" sz="3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ArrayList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HashMap?</a:t>
            </a:r>
          </a:p>
        </p:txBody>
      </p:sp>
    </p:spTree>
    <p:extLst>
      <p:ext uri="{BB962C8B-B14F-4D97-AF65-F5344CB8AC3E}">
        <p14:creationId xmlns:p14="http://schemas.microsoft.com/office/powerpoint/2010/main" val="1733702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928-38FE-1772-77C4-0259179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/>
          <a:lstStyle/>
          <a:p>
            <a:r>
              <a:rPr lang="en-US" dirty="0"/>
              <a:t>Just for fun… BOGO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769EE-8DCD-D0AB-0000-DD9A7C51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8813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Check is the list of numbers is in order:</a:t>
            </a:r>
          </a:p>
          <a:p>
            <a:r>
              <a:rPr lang="en-US" sz="2400" dirty="0">
                <a:solidFill>
                  <a:schemeClr val="tx1"/>
                </a:solidFill>
              </a:rPr>
              <a:t>2.    If yes, then the sorting is complete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If no, then fully randomize the list and go to step 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8C9B2-7F7A-2398-E3DB-106086D0C4DC}"/>
              </a:ext>
            </a:extLst>
          </p:cNvPr>
          <p:cNvSpPr txBox="1"/>
          <p:nvPr/>
        </p:nvSpPr>
        <p:spPr>
          <a:xfrm>
            <a:off x="1143000" y="4953000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runtime of the algorithm?</a:t>
            </a:r>
          </a:p>
          <a:p>
            <a:r>
              <a:rPr lang="en-US" dirty="0"/>
              <a:t>Worst case?</a:t>
            </a:r>
          </a:p>
          <a:p>
            <a:r>
              <a:rPr lang="en-US" dirty="0"/>
              <a:t>Average case?</a:t>
            </a:r>
          </a:p>
        </p:txBody>
      </p:sp>
    </p:spTree>
    <p:extLst>
      <p:ext uri="{BB962C8B-B14F-4D97-AF65-F5344CB8AC3E}">
        <p14:creationId xmlns:p14="http://schemas.microsoft.com/office/powerpoint/2010/main" val="1747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928-38FE-1772-77C4-02591798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266113" cy="1362075"/>
          </a:xfrm>
        </p:spPr>
        <p:txBody>
          <a:bodyPr/>
          <a:lstStyle/>
          <a:p>
            <a:r>
              <a:rPr lang="en-US" dirty="0"/>
              <a:t>Just for fun… </a:t>
            </a:r>
            <a:br>
              <a:rPr lang="en-US" dirty="0"/>
            </a:br>
            <a:r>
              <a:rPr lang="en-US" dirty="0"/>
              <a:t>QUANTUM BOGO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769EE-8DCD-D0AB-0000-DD9A7C51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28813"/>
            <a:ext cx="7772400" cy="15001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Look it up on Wikipedia…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12197</TotalTime>
  <Words>171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Just for fun… BOGO SORT</vt:lpstr>
      <vt:lpstr>Just for fun…  QUANTUM BOGO SORT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881</cp:revision>
  <cp:lastPrinted>2013-01-07T22:34:22Z</cp:lastPrinted>
  <dcterms:created xsi:type="dcterms:W3CDTF">2007-11-19T15:20:41Z</dcterms:created>
  <dcterms:modified xsi:type="dcterms:W3CDTF">2023-11-03T14:07:02Z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