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303" r:id="rId5"/>
    <p:sldId id="258" r:id="rId6"/>
    <p:sldId id="304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" initials="YJ" lastIdx="0" clrIdx="1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F9C36-F4F8-1B4D-AD1D-058936833E34}" v="2" dt="2022-03-17T12:55:39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they, Logan" userId="S::manthelt@rose-hulman.edu::773bc5b9-9de0-46b3-a4de-e2e10dd6e0b0" providerId="AD" clId="Web-{15BF6D29-5962-4D3E-A17D-49361B4B4260}"/>
    <pc:docChg chg="modSld">
      <pc:chgData name="Manthey, Logan" userId="S::manthelt@rose-hulman.edu::773bc5b9-9de0-46b3-a4de-e2e10dd6e0b0" providerId="AD" clId="Web-{15BF6D29-5962-4D3E-A17D-49361B4B4260}" dt="2021-12-10T13:17:30.686" v="1" actId="20577"/>
      <pc:docMkLst>
        <pc:docMk/>
      </pc:docMkLst>
      <pc:sldChg chg="modSp">
        <pc:chgData name="Manthey, Logan" userId="S::manthelt@rose-hulman.edu::773bc5b9-9de0-46b3-a4de-e2e10dd6e0b0" providerId="AD" clId="Web-{15BF6D29-5962-4D3E-A17D-49361B4B4260}" dt="2021-12-10T13:17:30.686" v="1" actId="20577"/>
        <pc:sldMkLst>
          <pc:docMk/>
          <pc:sldMk cId="3555040520" sldId="258"/>
        </pc:sldMkLst>
        <pc:spChg chg="mod">
          <ac:chgData name="Manthey, Logan" userId="S::manthelt@rose-hulman.edu::773bc5b9-9de0-46b3-a4de-e2e10dd6e0b0" providerId="AD" clId="Web-{15BF6D29-5962-4D3E-A17D-49361B4B4260}" dt="2021-12-10T13:17:30.686" v="1" actId="20577"/>
          <ac:spMkLst>
            <pc:docMk/>
            <pc:sldMk cId="3555040520" sldId="258"/>
            <ac:spMk id="2" creationId="{00000000-0000-0000-0000-000000000000}"/>
          </ac:spMkLst>
        </pc:spChg>
      </pc:sldChg>
    </pc:docChg>
  </pc:docChgLst>
  <pc:docChgLst>
    <pc:chgData name="Hollingsworth, Joseph" userId="6338ef61-550f-4a52-a8a3-bd9025908f10" providerId="ADAL" clId="{F1CF9C36-F4F8-1B4D-AD1D-058936833E34}"/>
    <pc:docChg chg="addSld delSld modSld">
      <pc:chgData name="Hollingsworth, Joseph" userId="6338ef61-550f-4a52-a8a3-bd9025908f10" providerId="ADAL" clId="{F1CF9C36-F4F8-1B4D-AD1D-058936833E34}" dt="2022-03-17T12:55:41.721" v="3" actId="2696"/>
      <pc:docMkLst>
        <pc:docMk/>
      </pc:docMkLst>
      <pc:sldChg chg="del">
        <pc:chgData name="Hollingsworth, Joseph" userId="6338ef61-550f-4a52-a8a3-bd9025908f10" providerId="ADAL" clId="{F1CF9C36-F4F8-1B4D-AD1D-058936833E34}" dt="2022-03-17T12:54:16.769" v="1" actId="2696"/>
        <pc:sldMkLst>
          <pc:docMk/>
          <pc:sldMk cId="399915097" sldId="301"/>
        </pc:sldMkLst>
      </pc:sldChg>
      <pc:sldChg chg="del">
        <pc:chgData name="Hollingsworth, Joseph" userId="6338ef61-550f-4a52-a8a3-bd9025908f10" providerId="ADAL" clId="{F1CF9C36-F4F8-1B4D-AD1D-058936833E34}" dt="2022-03-17T12:55:41.721" v="3" actId="2696"/>
        <pc:sldMkLst>
          <pc:docMk/>
          <pc:sldMk cId="4263988934" sldId="302"/>
        </pc:sldMkLst>
      </pc:sldChg>
      <pc:sldChg chg="add">
        <pc:chgData name="Hollingsworth, Joseph" userId="6338ef61-550f-4a52-a8a3-bd9025908f10" providerId="ADAL" clId="{F1CF9C36-F4F8-1B4D-AD1D-058936833E34}" dt="2022-03-17T12:54:04.268" v="0"/>
        <pc:sldMkLst>
          <pc:docMk/>
          <pc:sldMk cId="1553627413" sldId="303"/>
        </pc:sldMkLst>
      </pc:sldChg>
      <pc:sldChg chg="add">
        <pc:chgData name="Hollingsworth, Joseph" userId="6338ef61-550f-4a52-a8a3-bd9025908f10" providerId="ADAL" clId="{F1CF9C36-F4F8-1B4D-AD1D-058936833E34}" dt="2022-03-17T12:55:39.671" v="2"/>
        <pc:sldMkLst>
          <pc:docMk/>
          <pc:sldMk cId="3700854291" sldId="3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E182-4433-B944-AF35-723DFC7F8728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1A89-CE4D-824D-A749-1D4DFB7EA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9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F212-CCF8-3B4F-9C5F-A87F03513D5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1D83-A85E-494A-A425-5657A5A1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ask them to draw the Quiz Question 2 UML on paper FIRST and then</a:t>
            </a:r>
          </a:p>
          <a:p>
            <a:r>
              <a:rPr lang="en-US" dirty="0"/>
              <a:t>Later in class we teach them how to use </a:t>
            </a:r>
            <a:r>
              <a:rPr lang="en-US" dirty="0" err="1"/>
              <a:t>plantUML</a:t>
            </a:r>
            <a:r>
              <a:rPr lang="en-US" dirty="0"/>
              <a:t> to convert it</a:t>
            </a:r>
          </a:p>
          <a:p>
            <a:r>
              <a:rPr lang="en-US" dirty="0"/>
              <a:t>You will have trouble having enough time to get to the Cards problem, </a:t>
            </a:r>
          </a:p>
          <a:p>
            <a:r>
              <a:rPr lang="en-US" dirty="0"/>
              <a:t>but leave that as an outside of 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25467-3E49-4A02-8839-2043BDD3B757}" type="datetime2">
              <a:rPr lang="en-US" smtClean="0"/>
              <a:pPr>
                <a:defRPr/>
              </a:pPr>
              <a:t>Thursday, March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A9884-40B4-4770-9F7A-EBB0BFBE6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503FC-2A0B-4B61-BD65-21DF3DC724D5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Thursday, March 17,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799F2-45AD-46C6-A446-1D5031D9EAC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45614-9B57-4121-8FB4-2210FF4181F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Thursday, March 17,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9817-B71C-471D-9E0D-8E758127CCD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14828-37F0-4500-8D51-4DCEFC5D2106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Thursday, March 17,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1902-4D89-4059-B3ED-0FB13823B0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3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2A9ECD-FBEA-48B6-8882-619694758B79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Thursday, March 17,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01BC2-CD98-4515-BCD1-4FFAE67E50D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4F5E4A-CCF8-4D5D-8224-293D35428881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Thursday, March 17,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F9583-2237-42B9-82A5-F454E986516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0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7F29EF-88BC-43FC-B46B-8B84863D611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Thursday, March 17,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F8AF9-3B16-46A6-A61E-43F54809597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E9A4B-173D-4A70-AD3C-D11E4D9184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Thursday, March 17,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CAA56-A1AA-4172-BA72-A58DE8646F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20D88-E798-401E-8EC0-E7A9378F7D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Thursday, March 17,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F9668-17D3-4FAC-92BE-90D1D3F6063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4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24A8C6-C68F-47EA-8AA3-1EFB4D633773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Thursday, March 17,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748F5-E3C1-4F4F-8E68-0D90D53ACE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4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6333A2-9560-47E8-82C7-C1D6D76B9E2B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Thursday, March 17,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B041-3B9B-41B2-BC58-412FAA8D66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C202C19-1D14-48F9-A6DE-97D20C3814DC}" type="datetime2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Thursday, March 17, 2022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0AD6FC9-4D74-438F-A1D3-E2A49B303821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9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1156653"/>
            <a:ext cx="6858000" cy="2387600"/>
          </a:xfrm>
        </p:spPr>
        <p:txBody>
          <a:bodyPr/>
          <a:lstStyle/>
          <a:p>
            <a:r>
              <a:rPr lang="en-US" dirty="0"/>
              <a:t>CSSE 220: Object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 of Many</a:t>
            </a:r>
          </a:p>
          <a:p>
            <a:r>
              <a:rPr lang="en-US" dirty="0"/>
              <a:t>Also Class Diagrams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78F77-3A87-5847-99C2-352DD6917346}"/>
              </a:ext>
            </a:extLst>
          </p:cNvPr>
          <p:cNvSpPr/>
          <p:nvPr/>
        </p:nvSpPr>
        <p:spPr>
          <a:xfrm>
            <a:off x="304800" y="4918754"/>
            <a:ext cx="8534400" cy="15651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PracticeFirstOODesign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PracticeFirstOODesignSolution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5362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69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Programs typically begin as abstract ideas – "I want Twitter, for dogs"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These ideas form a set of requirements (i.e., what a user wants)</a:t>
            </a:r>
          </a:p>
          <a:p>
            <a:pPr lvl="1"/>
            <a:r>
              <a:rPr lang="en-US"/>
              <a:t>How to do </a:t>
            </a:r>
            <a:r>
              <a:rPr lang="en-US" i="1"/>
              <a:t>requirements analysis</a:t>
            </a:r>
            <a:r>
              <a:rPr lang="en-US"/>
              <a:t> is the subject matter of CSSE371</a:t>
            </a:r>
          </a:p>
          <a:p>
            <a:pPr lvl="1"/>
            <a:r>
              <a:rPr lang="en-US"/>
              <a:t>In CSSE220, you are given the requirements and asked to build the software system based on these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set of requirements must be transformed into a software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How to do this transformation is the subject of our SE Techniques series that begins today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Often this process encompasses: 1) proposing designs and then 2) iteratively refining them into something that might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It's super important to work out as many problems in the design phase prior to the software development phase – in the long run this saves large amounts of time, cost, and pain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504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30977" y="0"/>
            <a:ext cx="4816186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Designing </a:t>
            </a:r>
            <a:r>
              <a:rPr lang="en-US" sz="5400" b="1" dirty="0"/>
              <a:t>Classes</a:t>
            </a:r>
            <a:endParaRPr lang="en-US" sz="4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2870"/>
            <a:ext cx="9144000" cy="501000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We propose designs, then iteratively refine them into something workable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Many bad ideas in the process</a:t>
            </a:r>
          </a:p>
          <a:p>
            <a:pPr lvl="2"/>
            <a:r>
              <a:rPr lang="en-US" sz="2000" dirty="0"/>
              <a:t>as we iteratively define the design, we’ll end up tossing them 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We don’t want to implementing bad ideas in code! </a:t>
            </a:r>
          </a:p>
          <a:p>
            <a:pPr lvl="2"/>
            <a:r>
              <a:rPr lang="en-US" sz="2000" dirty="0"/>
              <a:t>It’s too time and resource costly!</a:t>
            </a:r>
          </a:p>
          <a:p>
            <a:pPr lvl="2"/>
            <a:r>
              <a:rPr lang="en-US" sz="2000" dirty="0"/>
              <a:t>Need better way to determine if it’s an incomplete/inconsistent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We need a way to communicate/think concretely </a:t>
            </a:r>
            <a:r>
              <a:rPr lang="en-US" sz="2800" dirty="0"/>
              <a:t>about these half-baked program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We need a diagram language</a:t>
            </a:r>
            <a:r>
              <a:rPr lang="en-US" sz="3200" dirty="0"/>
              <a:t>!</a:t>
            </a:r>
          </a:p>
          <a:p>
            <a:pPr lvl="1"/>
            <a:r>
              <a:rPr lang="en-US" sz="2800" dirty="0"/>
              <a:t>Can be put together with reasonable cost (time/energy)</a:t>
            </a:r>
          </a:p>
          <a:p>
            <a:pPr lvl="1"/>
            <a:r>
              <a:rPr lang="en-US" sz="2800" b="1" dirty="0"/>
              <a:t>We can test out idea for solutions</a:t>
            </a:r>
          </a:p>
          <a:p>
            <a:pPr lvl="2"/>
            <a:r>
              <a:rPr lang="en-US" sz="2000" dirty="0"/>
              <a:t>Helps us </a:t>
            </a:r>
            <a:r>
              <a:rPr lang="en-US" sz="2000" b="1" dirty="0"/>
              <a:t>eliminate the incomplete/inconsistent approaches early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085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of the Trade - Diagramming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 Diagrams (UML)</a:t>
            </a:r>
          </a:p>
          <a:p>
            <a:r>
              <a:rPr lang="en-US"/>
              <a:t>UML – Unified Modeling Language</a:t>
            </a:r>
          </a:p>
          <a:p>
            <a:pPr lvl="1"/>
            <a:r>
              <a:rPr lang="en-US" sz="2100"/>
              <a:t>This is a diagramming language </a:t>
            </a:r>
            <a:r>
              <a:rPr lang="en-US" sz="2100">
                <a:solidFill>
                  <a:srgbClr val="FF0000"/>
                </a:solidFill>
              </a:rPr>
              <a:t>un</a:t>
            </a:r>
            <a:r>
              <a:rPr lang="en-US" sz="2100"/>
              <a:t>specific or unconnected to any specific programming language</a:t>
            </a:r>
          </a:p>
          <a:p>
            <a:pPr lvl="1"/>
            <a:r>
              <a:rPr lang="en-US" sz="2100"/>
              <a:t>UML supports many different types of diagrams</a:t>
            </a:r>
          </a:p>
          <a:p>
            <a:pPr lvl="1"/>
            <a:r>
              <a:rPr lang="en-US" sz="2100"/>
              <a:t>CSSE220 will be using the </a:t>
            </a:r>
            <a:r>
              <a:rPr lang="en-US" sz="2100" i="1"/>
              <a:t>class diagramming language</a:t>
            </a:r>
            <a:br>
              <a:rPr lang="en-US" sz="2100" i="1"/>
            </a:br>
            <a:r>
              <a:rPr lang="en-US" sz="2100"/>
              <a:t>I.e., think Java classes</a:t>
            </a:r>
          </a:p>
          <a:p>
            <a:pPr lvl="1"/>
            <a:r>
              <a:rPr lang="en-US" sz="2100"/>
              <a:t>CSSE 37X courses make use of the other types of diagrams</a:t>
            </a:r>
          </a:p>
        </p:txBody>
      </p:sp>
    </p:spTree>
    <p:extLst>
      <p:ext uri="{BB962C8B-B14F-4D97-AF65-F5344CB8AC3E}">
        <p14:creationId xmlns:p14="http://schemas.microsoft.com/office/powerpoint/2010/main" val="367157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642D87-A87A-4599-A6E2-B9CD1C09F0FA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79ddb764-415a-4c38-83b7-908be6382bea"/>
    <ds:schemaRef ds:uri="http://schemas.microsoft.com/office/2006/documentManagement/types"/>
  </ds:schemaRefs>
</ds:datastoreItem>
</file>

<file path=customXml/itemProps2.xml><?xml version="1.0" encoding="utf-8"?>
<ds:datastoreItem xmlns:ds="http://schemas.openxmlformats.org/officeDocument/2006/customXml" ds:itemID="{33DBEA94-FCF4-49BF-A3E9-3226927C886C}"/>
</file>

<file path=customXml/itemProps3.xml><?xml version="1.0" encoding="utf-8"?>
<ds:datastoreItem xmlns:ds="http://schemas.openxmlformats.org/officeDocument/2006/customXml" ds:itemID="{41D8B4DC-B6A1-4423-9A40-D808505725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392</Words>
  <Application>Microsoft Macintosh PowerPoint</Application>
  <PresentationFormat>On-screen Show (4:3)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CSSE 220: Object Design</vt:lpstr>
      <vt:lpstr>Designing Classes</vt:lpstr>
      <vt:lpstr>Designing Classes</vt:lpstr>
      <vt:lpstr>Tools of the Trade - Diagramming</vt:lpstr>
    </vt:vector>
  </TitlesOfParts>
  <Company>RHIT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10</dc:title>
  <dc:creator>Gregory Aaron Wilkin</dc:creator>
  <cp:lastModifiedBy>Hollingsworth, Joseph</cp:lastModifiedBy>
  <cp:revision>1</cp:revision>
  <cp:lastPrinted>2017-12-19T13:04:52Z</cp:lastPrinted>
  <dcterms:created xsi:type="dcterms:W3CDTF">2014-09-24T21:55:27Z</dcterms:created>
  <dcterms:modified xsi:type="dcterms:W3CDTF">2022-03-17T12:55:49Z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5700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