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20"/>
  </p:notesMasterIdLst>
  <p:handoutMasterIdLst>
    <p:handoutMasterId r:id="rId21"/>
  </p:handoutMasterIdLst>
  <p:sldIdLst>
    <p:sldId id="256" r:id="rId5"/>
    <p:sldId id="398" r:id="rId6"/>
    <p:sldId id="393" r:id="rId7"/>
    <p:sldId id="431" r:id="rId8"/>
    <p:sldId id="432" r:id="rId9"/>
    <p:sldId id="407" r:id="rId10"/>
    <p:sldId id="408" r:id="rId11"/>
    <p:sldId id="406" r:id="rId12"/>
    <p:sldId id="415" r:id="rId13"/>
    <p:sldId id="416" r:id="rId14"/>
    <p:sldId id="417" r:id="rId15"/>
    <p:sldId id="418" r:id="rId16"/>
    <p:sldId id="410" r:id="rId17"/>
    <p:sldId id="433" r:id="rId18"/>
    <p:sldId id="414" r:id="rId19"/>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DA1F28"/>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02BC06-308F-48B1-B492-E4A74F2F4ECA}" v="3" dt="2021-10-12T13:06:16.819"/>
    <p1510:client id="{E10111C1-3870-445C-A089-D2409F95C920}" v="2" dt="2021-10-12T13:18:28.7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693"/>
    <p:restoredTop sz="94694"/>
  </p:normalViewPr>
  <p:slideViewPr>
    <p:cSldViewPr snapToGrid="0">
      <p:cViewPr varScale="1">
        <p:scale>
          <a:sx n="81" d="100"/>
          <a:sy n="81" d="100"/>
        </p:scale>
        <p:origin x="1219"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rsey, Cameron" userId="S::dorseycs@rose-hulman.edu::e3fdc538-7733-41a8-91e6-3ff377dfa323" providerId="AD" clId="Web-{2002BC06-308F-48B1-B492-E4A74F2F4ECA}"/>
    <pc:docChg chg="modSld">
      <pc:chgData name="Dorsey, Cameron" userId="S::dorseycs@rose-hulman.edu::e3fdc538-7733-41a8-91e6-3ff377dfa323" providerId="AD" clId="Web-{2002BC06-308F-48B1-B492-E4A74F2F4ECA}" dt="2021-10-12T13:06:16.819" v="2" actId="1076"/>
      <pc:docMkLst>
        <pc:docMk/>
      </pc:docMkLst>
      <pc:sldChg chg="modSp">
        <pc:chgData name="Dorsey, Cameron" userId="S::dorseycs@rose-hulman.edu::e3fdc538-7733-41a8-91e6-3ff377dfa323" providerId="AD" clId="Web-{2002BC06-308F-48B1-B492-E4A74F2F4ECA}" dt="2021-10-12T13:06:16.819" v="2" actId="1076"/>
        <pc:sldMkLst>
          <pc:docMk/>
          <pc:sldMk cId="2129179774" sldId="407"/>
        </pc:sldMkLst>
        <pc:spChg chg="mod">
          <ac:chgData name="Dorsey, Cameron" userId="S::dorseycs@rose-hulman.edu::e3fdc538-7733-41a8-91e6-3ff377dfa323" providerId="AD" clId="Web-{2002BC06-308F-48B1-B492-E4A74F2F4ECA}" dt="2021-10-12T13:06:16.819" v="2" actId="1076"/>
          <ac:spMkLst>
            <pc:docMk/>
            <pc:sldMk cId="2129179774" sldId="407"/>
            <ac:spMk id="8" creationId="{00000000-0000-0000-0000-000000000000}"/>
          </ac:spMkLst>
        </pc:spChg>
      </pc:sldChg>
    </pc:docChg>
  </pc:docChgLst>
  <pc:docChgLst>
    <pc:chgData name="Eckstrom, Zach" userId="S::eckstrzr@rose-hulman.edu::c02bf005-2d8b-4218-a300-8882247c810e" providerId="AD" clId="Web-{E10111C1-3870-445C-A089-D2409F95C920}"/>
    <pc:docChg chg="modSld">
      <pc:chgData name="Eckstrom, Zach" userId="S::eckstrzr@rose-hulman.edu::c02bf005-2d8b-4218-a300-8882247c810e" providerId="AD" clId="Web-{E10111C1-3870-445C-A089-D2409F95C920}" dt="2021-10-12T13:18:28.785" v="1" actId="1076"/>
      <pc:docMkLst>
        <pc:docMk/>
      </pc:docMkLst>
      <pc:sldChg chg="modSp">
        <pc:chgData name="Eckstrom, Zach" userId="S::eckstrzr@rose-hulman.edu::c02bf005-2d8b-4218-a300-8882247c810e" providerId="AD" clId="Web-{E10111C1-3870-445C-A089-D2409F95C920}" dt="2021-10-12T13:18:28.785" v="1" actId="1076"/>
        <pc:sldMkLst>
          <pc:docMk/>
          <pc:sldMk cId="4069850858" sldId="406"/>
        </pc:sldMkLst>
        <pc:spChg chg="mod">
          <ac:chgData name="Eckstrom, Zach" userId="S::eckstrzr@rose-hulman.edu::c02bf005-2d8b-4218-a300-8882247c810e" providerId="AD" clId="Web-{E10111C1-3870-445C-A089-D2409F95C920}" dt="2021-10-12T13:18:28.785" v="1" actId="1076"/>
          <ac:spMkLst>
            <pc:docMk/>
            <pc:sldMk cId="4069850858" sldId="406"/>
            <ac:spMk id="6" creationId="{7BD1C37C-D575-C649-9A95-BC9665E747E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sz="quarter" idx="1"/>
          </p:nvPr>
        </p:nvSpPr>
        <p:spPr bwMode="auto">
          <a:xfrm>
            <a:off x="3972257" y="0"/>
            <a:ext cx="3036623"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ECBF209B-4218-4079-9616-A9269F4CC73C}" type="datetime1">
              <a:rPr lang="en-US"/>
              <a:pPr/>
              <a:t>1/18/2024</a:t>
            </a:fld>
            <a:endParaRPr lang="en-US"/>
          </a:p>
        </p:txBody>
      </p:sp>
      <p:sp>
        <p:nvSpPr>
          <p:cNvPr id="4" name="Footer Placeholder 3"/>
          <p:cNvSpPr>
            <a:spLocks noGrp="1"/>
          </p:cNvSpPr>
          <p:nvPr>
            <p:ph type="ftr" sz="quarter" idx="2"/>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5" name="Slide Number Placeholder 4"/>
          <p:cNvSpPr>
            <a:spLocks noGrp="1"/>
          </p:cNvSpPr>
          <p:nvPr>
            <p:ph type="sldNum" sz="quarter" idx="3"/>
          </p:nvPr>
        </p:nvSpPr>
        <p:spPr bwMode="auto">
          <a:xfrm>
            <a:off x="3972257" y="8829121"/>
            <a:ext cx="3036623"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3DDF2BC9-46E5-4314-AE48-A49E22376022}" type="slidenum">
              <a:rPr lang="en-US"/>
              <a:pPr/>
              <a:t>‹#›</a:t>
            </a:fld>
            <a:endParaRPr lang="en-US"/>
          </a:p>
        </p:txBody>
      </p:sp>
    </p:spTree>
    <p:extLst>
      <p:ext uri="{BB962C8B-B14F-4D97-AF65-F5344CB8AC3E}">
        <p14:creationId xmlns:p14="http://schemas.microsoft.com/office/powerpoint/2010/main" val="4208679844"/>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5.797"/>
    </inkml:context>
    <inkml:brush xml:id="br0">
      <inkml:brushProperty name="width" value="0.05" units="cm"/>
      <inkml:brushProperty name="height" value="0.05" units="cm"/>
      <inkml:brushProperty name="color" value="#E71224"/>
    </inkml:brush>
  </inkml:definitions>
  <inkml:trace contextRef="#ctx0" brushRef="#br0">1 0 24575,'7'1'0,"1"1"0,0-1 0,-1 1 0,1 1 0,-1 0 0,0 0 0,0 0 0,0 1 0,8 5 0,13 6 0,51 23 0,1-3 0,1-4 0,88 20 0,-136-42 0,1 2 0,-1 1 0,-1 1 0,53 31 0,-21-5 0,67 55 0,-18 4 0,13 9 0,-86-72 0,-1 1 0,-2 1 0,-1 3 0,-2 0 0,32 52 0,-19-20 0,-30-44 0,1-1 0,39 45 0,67 80 0,-61-70 0,-44-59 0,-11-14 0,0 0 0,-1 1 0,1 0 0,-2 1 0,10 19 0,87 180 0,-17-41 0,-70-132 0,-2 1 0,17 66 0,12 158 0,-3-16 0,35 145 0,-65-348 0,3 0 0,29 71 0,-2-7 0,-30-72 0,-2 2 0,6 54 0,-9-52 0,17 70 0,27 39 0,15 55 0,-41-131 0,3-2 0,62 119 0,-18-44 0,-21-31 0,80 164 0,26-19 0,-128-222 0,1-2 0,2 0 0,2-2 0,54 45 0,-60-56 0,-1 2 0,21 26 0,-28-29 0,1-1 0,0 0 0,45 32 0,-44-37 0,27 16 0,-44-29 0,0 0 0,0-1 0,1 0 0,-1 1 0,0-1 0,0 0 0,1-1 0,-1 1 0,0-1 0,1 1 0,-1-1 0,7 0 0,-9-1 0,1 1 0,0-1 0,-1 1 0,1-1 0,-1 1 0,1-1 0,-1 0 0,0 0 0,1 1 0,-1-1 0,0 0 0,1-1 0,-1 1 0,0 0 0,0 0 0,0 0 0,0-1 0,0 1 0,0 0 0,0-3 0,1 0 0,0 0 0,-1 0 0,0 0 0,0 0 0,0 0 0,0-1 0,-1-6 0,0-3 0,0 0 0,-2 0 0,-4-24 0,-4 6 0,0 1 0,-2 1 0,-20-37 0,15 34 0,2-1 0,-13-42 0,28 73 0,-1 0 0,0 0 0,0 0 0,0 0 0,0 0 0,-1 0 0,1 1 0,-1-1 0,-2-3 0,3 6 0,1 0 0,0 0 0,0-1 0,0 1 0,0 0 0,-1 0 0,1 0 0,0 0 0,0 0 0,0 0 0,0 0 0,-1 0 0,1 0 0,0 0 0,0 0 0,0 0 0,-1 0 0,1 0 0,0 0 0,0 0 0,0 0 0,0 0 0,-1 0 0,1 0 0,0 1 0,0-1 0,0 0 0,0 0 0,-1 0 0,1 0 0,0 0 0,0 0 0,0 0 0,0 1 0,0-1 0,0 0 0,-1 0 0,1 0 0,0 0 0,0 1 0,0-1 0,0 0 0,0 0 0,0 1 0,-5 20 0,3 12 0,1-1 0,2 1 0,1 0 0,2-1 0,1 1 0,13 41 0,-16-62 0,2-2 0,0 1 0,0 0 0,1-1 0,0 0 0,1 0 0,0 0 0,0-1 0,1 0 0,0 0 0,1 0 0,14 12 0,-20-20 0,0 1 0,0-1 0,0 1 0,0 0 0,0 0 0,-1-1 0,1 1 0,-1 0 0,1 1 0,-1-1 0,1 2 0,-1-3 0,-1 0 0,0 0 0,0 0 0,0-1 0,0 1 0,0 0 0,0 0 0,0 0 0,0 0 0,0-1 0,0 1 0,-1 0 0,1 0 0,0 0 0,-1-1 0,1 1 0,0 0 0,-1-1 0,1 1 0,-1 0 0,1-1 0,-1 1 0,1 0 0,-1-1 0,1 1 0,-1-1 0,0 1 0,1-1 0,-1 1 0,0-1 0,0 0 0,1 1 0,-1-1 0,0 0 0,0 1 0,0-1 0,1 0 0,-1 0 0,-1 0 0,-155 39 103,68-18-1571,42-9-5358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47.787"/>
    </inkml:context>
    <inkml:brush xml:id="br0">
      <inkml:brushProperty name="width" value="0.05" units="cm"/>
      <inkml:brushProperty name="height" value="0.05" units="cm"/>
      <inkml:brushProperty name="color" value="#E71224"/>
    </inkml:brush>
  </inkml:definitions>
  <inkml:trace contextRef="#ctx0" brushRef="#br0">0 4175 24575,'1'-1'0,"0"0"0,-1 0 0,1 0 0,0 0 0,0 0 0,0 0 0,0 0 0,0 0 0,0 1 0,0-1 0,0 0 0,0 1 0,0-1 0,0 1 0,0-1 0,0 1 0,0-1 0,1 1 0,-1 0 0,0-1 0,0 1 0,3 0 0,1-1 0,181-42 0,-137 34 0,-1-1 0,0-3 0,-1-1 0,76-36 0,-49 12 0,128-72 0,-30-15 0,-80 54 0,-38 30 0,-1-1 0,79-84 0,66-66 0,20-34 0,-118 116 0,-44 49 0,-3-3 0,-2-2 0,72-126 0,-69 106 0,5 2 0,105-117 0,-149 184 0,7-9 0,-1-2 0,-2 0 0,-1-2 0,-1 0 0,20-49 0,42-142 0,-3-14 0,-65 211 0,18-30 0,8-15 0,-18 32 0,29-44 0,12-24 0,-29 47 0,73-105 0,56-41 0,-141 185 0,0 2 0,1 0 0,0 1 0,2 1 0,0 1 0,43-20 0,-31 16 0,-5 2 0,-3 0 0,2 2 0,-1 1 0,51-16 0,-22 13 0,2 3 0,0 3 0,0 2 0,74-1 0,-82 11 0,-30 0 0,0-2 0,0 0 0,1-1 0,28-5 0,-47 6 0,0-1 0,-1 1 0,1-1 0,0 1 0,0-1 0,0 0 0,-1 1 0,1-1 0,0 0 0,-1 0 0,1 0 0,0 0 0,-1-1 0,0 1 0,1 0 0,-1-1 0,0 1 0,1-1 0,-1 1 0,0-1 0,0 1 0,0-1 0,-1 0 0,1 0 0,0 1 0,-1-1 0,1 0 0,-1 0 0,1 0 0,-1 0 0,0 0 0,0 0 0,0 1 0,0-1 0,0 0 0,0 0 0,0 0 0,-1 0 0,1 0 0,-1 0 0,-1-2 0,-2-8 0,-1 0 0,-1 0 0,0 1 0,-14-20 0,17 27 0,-152-196 0,147 191 0,3 4 0,0-1 0,0 1 0,0-2 0,-6-11 0,11 18 0,0 0 0,0 0 0,0 0 0,0 0 0,0 0 0,0 0 0,-1-1 0,1 1 0,0 0 0,0 0 0,0 0 0,0 0 0,0 0 0,0 0 0,0 0 0,0-1 0,0 1 0,0 0 0,0 0 0,0 0 0,0 0 0,0 0 0,1 0 0,-1 0 0,0-1 0,0 1 0,0 0 0,0 0 0,0 0 0,0 0 0,0 0 0,0 0 0,0 0 0,0 0 0,0 0 0,0-1 0,0 1 0,1 0 0,-1 0 0,0 0 0,0 0 0,0 0 0,0 0 0,0 0 0,0 0 0,0 0 0,1 0 0,-1 0 0,0 0 0,0 0 0,0 0 0,0 0 0,0 0 0,0 0 0,0 0 0,1 0 0,-1 0 0,0 0 0,0 0 0,13 3 0,10 8 0,14 9 0,-2 2 0,0 1 0,-1 2 0,-2 1 0,-1 1 0,-1 2 0,31 38 0,-55-59 0,-1 0 0,0 0 0,-1 0 0,0 0 0,0 1 0,0 0 0,-1 0 0,-1 0 0,0 0 0,0 0 0,-1 0 0,0 0 0,0 1 0,-1-1 0,0 1 0,-1-1 0,-2 13 0,-4 12 0,-2 0 0,-1 0 0,-19 41 0,13-34 0,-12 33-455,4 1 0,-17 89 0,33-117-6371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0.308"/>
    </inkml:context>
    <inkml:brush xml:id="br0">
      <inkml:brushProperty name="width" value="0.05" units="cm"/>
      <inkml:brushProperty name="height" value="0.05" units="cm"/>
      <inkml:brushProperty name="color" value="#E71224"/>
    </inkml:brush>
  </inkml:definitions>
  <inkml:trace contextRef="#ctx0" brushRef="#br0">1 1101 24575,'0'-1'0,"0"0"0,0 0 0,1 1 0,-1-1 0,1 0 0,-1 0 0,1 0 0,-1 1 0,1-1 0,-1 0 0,1 1 0,-1-1 0,1 0 0,0 1 0,-1-1 0,1 1 0,0-1 0,0 1 0,0-1 0,-1 1 0,1-1 0,0 1 0,0 0 0,0 0 0,1-1 0,29-6 0,-21 4 0,79-15 0,0 4 0,117-4 0,188 14 0,-294 4 0,-27-1 0,0-3 0,0-3 0,110-26 0,-131 20 0,0-3 0,-1-2 0,-1-2 0,-2-2 0,71-43 0,-8-8 0,62-39 0,-130 87 0,0 3 0,53-20 0,224-67 0,-104 56 0,-2-1 0,-193 49 0,1-1 0,-1 2 0,1 1 0,29-1 0,92 7 0,-54-1 0,22 0 0,145-4 0,-254 2 0,0-1 0,1 1 0,-1 0 0,0-1 0,1 1 0,-1-1 0,0 0 0,0 0 0,1 0 0,-1 0 0,0 0 0,0 0 0,0 0 0,0-1 0,-1 1 0,1-1 0,0 1 0,-1-1 0,1 0 0,-1 0 0,1 0 0,-1 0 0,0 0 0,0 0 0,1 0 0,-2 0 0,1 0 0,0 0 0,0-1 0,-1 1 0,1 0 0,-1-1 0,0 1 0,0 0 0,0-1 0,0 1 0,0 0 0,0-1 0,-1-2 0,-1-7 0,0 0 0,0 0 0,-2 0 0,1 0 0,-1 1 0,-9-16 0,8 16 0,-1 0 0,-1 1 0,0-1 0,-1 1 0,0 1 0,0 0 0,-1 0 0,0 0 0,0 1 0,-1 1 0,0-1 0,-1 2 0,0-1 0,0 2 0,0-1 0,-22-6 0,30 10 0,6 3 0,15 3 0,26 11 0,-31-9 0,0 2 0,0 0 0,-1 0 0,0 1 0,-1 1 0,0 0 0,-1 0 0,19 24 0,-23-25 0,-1 0 0,0 0 0,-1 0 0,0 0 0,0 1 0,-1 0 0,0-1 0,-1 1 0,0 0 0,0 0 0,-1 1 0,0-1 0,-2 19 0,-1 6-151,-2-1-1,0 0 0,-3 0 0,-1 0 1,-1-1-1,-2 0 0,-1-1 1,-23 43-1,13-39-6674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2.667"/>
    </inkml:context>
    <inkml:brush xml:id="br0">
      <inkml:brushProperty name="width" value="0.05" units="cm"/>
      <inkml:brushProperty name="height" value="0.05" units="cm"/>
      <inkml:brushProperty name="color" value="#E71224"/>
    </inkml:brush>
  </inkml:definitions>
  <inkml:trace contextRef="#ctx0" brushRef="#br0">1 0 24575,'55'2'0,"0"2"0,0 3 0,78 20 0,156 59 0,-139-39 0,-93-30 0,139 49 0,-174-56 0,0 0 0,0 2 0,-1 0 0,-1 2 0,0 0 0,27 26 0,58 69 0,38 34 0,-112-115 0,2-1 0,65 40 0,-83-58 0,65 43 0,-71-46 0,-1 1 0,0 1 0,-1-1 0,1 1 0,-1 1 0,10 16 0,185 349 0,-186-347 0,0 0 0,2-2 0,1 0 0,1-1 0,1-1 0,27 23 0,-28-26 0,23 27 0,-3 1 0,57 92 0,30 36 0,-94-140 0,3-1 0,73 55 0,-57-50 0,-22-13 0,29 32 0,-43-42 0,0 0 0,1-1 0,0 0 0,2-2 0,0 0 0,0-1 0,23 11 0,-11-11 0,0-1 0,0-2 0,2-1 0,-1-2 0,1-1 0,0-2 0,0-1 0,43-1 0,-63-2 0,24-2 0,0 2 0,0 2 0,0 2 0,-1 1 0,41 10 0,-32-1 0,1-2 0,0-3 0,79 7 0,-121-16 0,-1 1 0,0-1 0,1 0 0,-1-1 0,0 1 0,1 0 0,-1-1 0,0 0 0,1 0 0,-1 0 0,0 0 0,0 0 0,0-1 0,0 0 0,0 1 0,4-5 0,-5 4 0,-1 0 0,1 0 0,-1 0 0,0 0 0,0-1 0,0 1 0,0 0 0,0-1 0,-1 1 0,1-1 0,-1 1 0,1-1 0,-1 1 0,0-1 0,0 1 0,0-1 0,0 1 0,-1-1 0,1 1 0,-1-1 0,1 1 0,-2-3 0,-2-7 0,0 1 0,0 0 0,-1 0 0,-1 1 0,0 0 0,-10-15 0,-50-54 0,47 57 0,-2-1 0,21 23 0,0 0 0,0 0 0,0 0 0,0 0 0,-1-1 0,1 1 0,0 0 0,0 0 0,0 0 0,0 0 0,0-1 0,0 1 0,-1 0 0,1 0 0,0 0 0,0 0 0,0 0 0,0 0 0,0 0 0,-1 0 0,1-1 0,0 1 0,0 0 0,0 0 0,-1 0 0,1 0 0,0 0 0,0 0 0,0 0 0,0 0 0,-1 0 0,1 0 0,0 0 0,0 0 0,0 0 0,-1 0 0,1 1 0,0-1 0,0 0 0,0 0 0,0 0 0,-1 0 0,1 0 0,0 0 0,0 0 0,0 0 0,0 0 0,0 1 0,0-1 0,-1 0 0,1 0 0,1 14 0,9 17 0,104 189 0,-110-214 0,0 1 0,0 0 0,-1 0 0,0 1 0,0-1 0,2 13 0,-5-17 0,1-1 0,-1 1 0,0-1 0,0 1 0,-1-1 0,1 0 0,-1 1 0,1-1 0,-1 1 0,1-1 0,-1 0 0,0 1 0,0-1 0,-1 0 0,1 0 0,0 0 0,-1 0 0,1 0 0,-1 0 0,1 0 0,-1 0 0,0-1 0,0 1 0,-3 1 0,-18 12-107,-2-1-1,0-2 0,0 0 0,-1-2 1,0-1-1,-36 8 0,41-11-503,-10 3-6215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8T12:42:59.502"/>
    </inkml:context>
    <inkml:brush xml:id="br0">
      <inkml:brushProperty name="width" value="0.05" units="cm"/>
      <inkml:brushProperty name="height" value="0.05" units="cm"/>
      <inkml:brushProperty name="color" value="#E71224"/>
    </inkml:brush>
  </inkml:definitions>
  <inkml:trace contextRef="#ctx0" brushRef="#br0">1 0 24575,'5'4'0,"0"1"0,0-1 0,0-1 0,1 1 0,-1-1 0,13 5 0,3 2 0,252 125 0,96 51 0,-284-138 0,-2 5 0,93 76 0,-26-18 0,-18-15 0,-32-25 0,-64-47 0,-1 0 0,41 39 0,-65-50 0,1 1 0,-1 0 0,-1 0 0,-1 1 0,0 0 0,8 19 0,35 102 0,-42-107 0,72 250 0,25 66 0,-88-298 0,-3 0 0,-1 1 0,8 54 0,48 288 0,-17-99 0,-41-229 0,39 116 0,39 57 0,-66-174 0,47 107 0,28 69 0,-92-214 0,-2 0 0,-1 0 0,0 0 0,-2 1 0,1 45 0,-16 117 0,-34 131 0,23-177 0,-8 79 0,-23 179 0,-3 31 0,34-255 0,-3 29 0,24 277 0,4-242 0,-1-181 0,8 67 0,-5-100 0,1 0 0,0 0 0,2 0 0,1-1 0,15 31 0,16 34 0,32 109 0,-47-122 0,3-2 0,64 124 0,26-25 0,-26-43 0,88 122 0,-166-231 0,0 1 0,-1 0 0,15 40 0,-18-39 0,0-1 0,1-1 0,2 0 0,19 28 0,-13-29 0,-1 0 0,2-2 0,1 0 0,0-1 0,0-1 0,25 13 0,143 66 0,-137-70 0,29 5 0,-66-26 0,1 2 0,-1 0 0,0 0 0,-1 1 0,1 1 0,-1 1 0,19 14 0,-13-5 0,-15-13 0,0 1 0,0-1 0,1 0 0,0 0 0,0 0 0,0 0 0,0-1 0,0 0 0,1 0 0,8 2 0,-14-5 0,1 0 0,0 0 0,-1 0 0,1 0 0,-1 0 0,1 0 0,0 0 0,-1 0 0,1 0 0,-1 0 0,1-1 0,-1 1 0,1 0 0,-1 0 0,1-1 0,-1 1 0,1 0 0,-1-1 0,1 1 0,-1-1 0,1 1 0,-1 0 0,0-1 0,1 1 0,-1-1 0,0 1 0,1-1 0,-1 0 0,0 1 0,0-1 0,1 1 0,-1-1 0,0 1 0,0-1 0,0 0 0,0 1 0,0-1 0,0 1 0,0-1 0,0 1 0,0-1 0,0 0 0,0 1 0,0-1 0,0 1 0,-1-1 0,1 0 0,0 0 0,-9-34 0,8 34 0,-31-84 0,17 48 0,2 1 0,-16-71 0,31 146 0,6 37 0,8-19 0,-10-37 0,0-1 0,-1 1 0,1 22 0,-5-37 0,-1 0 0,0 0 0,0 0 0,0 0 0,-1 0 0,1 0 0,-1 0 0,-1 0 0,1 0 0,-1 0 0,0-1 0,0 1 0,0 0 0,0-1 0,-1 0 0,0 0 0,-4 6 0,-9 5 0,-1-1 0,0 0 0,-1-1 0,-28 16 0,-24 16 0,-138 119-1365,162-124-5461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1-18T12:43:25.626"/>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2883 791,'-1'-2,"1"1,-1-1,1 0,-1 0,1 0,-1 0,0 0,0 1,0-1,0 0,0 1,-1-1,1 1,0-1,-1 1,1 0,-1 0,1-1,-4 0,-34-18,13 11,-1 3,1 0,-1 1,-37-1,12 1,-114-8,-191 10,174 5,-342-2,505 1,1 0,0 1,0 2,0-1,0 2,-21 8,0 4,-63 35,81-42,0-1,-1-1,-1-1,-46 7,49-10,-18 1,30-4,0 0,0 1,1-1,-1 2,-8 2,14-3,-1 0,1 0,0 0,0 0,0 0,0 1,0 0,0-1,1 1,-1 0,1 0,0 0,0 1,0-1,-2 6,-7 11,-1 0,-24 32,25-39,1 1,0 1,1 0,1 0,0 0,-11 32,-28 151,13 48,34-237,0 0,1-1,0 1,0-1,1 1,0-1,0 1,1-1,0 0,0 0,1 0,0-1,1 1,0-1,9 12,5 1,0-1,1 0,37 26,-25-23,0-1,2-2,1-1,0-2,1-1,0-2,48 11,-45-18,0-2,0-1,1-2,43-5,32 1,258 28,35 1,-386-26,43 1,114-15,-161 12,0-2,0 0,0-1,-1-1,1-1,-2 0,1-1,-1-1,0 0,28-23,-36 24,-1 0,0-1,0 1,-1-1,0-1,0 1,-1-1,-1 0,0 0,0 0,-1-1,0 1,-1-1,0 0,1-12,-1-20,-1 1,-9-66,6 79,-1 6,-1 0,-1 0,-1 1,-1 0,-1 0,-1 0,-1 1,-1 1,0-1,-2 2,0 0,-23-25,23 32,0 1,0 1,-1 0,-1 1,1 1,-1 0,-1 1,0 0,-29-7,-12-1,-83-9,-12 4,-1 6,0 7,-203 16,324-6,1 1,0 2,1 1,-1 1,1 1,-53 25,71-27,1-1,-1 1,1 1,1 0,-1 1,1 0,1 0,-1 1,2 0,-1 1,2 0,-1 0,2 1,-1 0,1 0,1 0,1 1,-5 18,4-12,2-1,1 1,-1 24,3-37,0 0,0 0,1 0,0 0,0 0,0 0,1 0,0-1,0 1,0-1,1 1,-1-1,2 1,4 6,4-2,0-1,0 0,1 0,0-2,0 0,1 0,24 8,-27-11,73 27,2-3,1-5,104 16,-51-21,186 2,-297-20,0 0,-1-2,1-1,27-7,-46 7,1 0,-1 0,0-1,0 0,-1-1,0 0,1-1,-2 0,1 0,-1-1,0 0,0-1,12-14,-10 7,0 0,-1 0,-1 0,0-1,-1-1,-1 1,-1-1,0 0,-1 0,-1-1,0 1,-2-1,0 0,-1-19,-2 17,0 0,-1 1,-1-1,-1 1,-1 0,0 0,-2 0,0 1,-1 0,-1 1,0 0,-16-19,5 12,0 1,-2 1,-1 1,-1 1,0 1,-1 1,-1 2,-1 1,0 0,-1 3,-39-13,-10 1,0 4,-1 3,-1 4,-91-4,-324 14,464 3,4 1,0-1,-48 6,68-5,0 1,0-1,0 1,0 0,1 1,-1 0,1 0,0 0,0 1,0 0,-10 8,14-9,-1 0,1 0,0 0,0 0,1 0,-1 0,1 0,-1 0,1 1,0-1,0 1,1-1,-1 1,1-1,-1 1,1-1,0 1,0-1,1 1,-1-1,1 1,0-1,2 7,2 4,1 0,0-1,1 0,11 17,-1-5,1 0,2-1,0-1,2-1,0 0,44 30,-30-27,1-3,1-1,0-2,48 17,-10-11,110 23,78-1,-65-18,334 7,-508-36,0 0,1-2,44-10,-63 11,-1-1,0-1,0 1,0-1,0 0,-1 0,1 0,7-8,-10 8,0 1,0-1,-1 0,0 0,1-1,-1 1,0-1,-1 1,1-1,-1 1,1-1,-1 0,0 0,0 1,0-7,-1 0,0 0,0-1,-1 1,-1 0,0 0,0 0,-1 0,-6-16,-5-6,-24-37,2 11,-2 2,-3 2,-2 2,-3 1,-1 3,-86-67,41 46,-2 5,-4 4,-113-53,120 72,-1 4,-1 3,-2 5,-182-31,258 56,-1 2,1 0,0 2,-1 0,-33 5,47-4,0 0,0 1,0 0,0 0,0 1,1-1,-1 1,1 0,-1 1,1-1,0 1,0 0,1 1,-1-1,1 1,0 0,0 0,1 0,-1 0,1 1,-3 8,-2 6,2 0,0 0,1 1,1 0,-1 23,1 111,-1 6,0-121,1-11,0 43,4-64,0 0,1 0,0 0,1 0,-1 0,1 0,1-1,0 1,0-1,4 9,4-1,0-1,1 1,1-2,0 0,1 0,0-2,1 1,30 17,11 1,72 28,-53-29,139 34,81-5,-185-39,1-5,154 0,-256-14,0 0,0-1,-1 0,1 0,0-1,0-1,-1 1,1-1,7-5,-12 6,-1 0,0 0,-1 0,1-1,0 1,-1-1,1 0,-1 0,0 0,0 0,0 0,0 0,0-1,-1 1,1 0,-1-1,0 0,0 1,-1-1,1 1,-1-1,1 0,-2-5,0-7,0 1,-2-1,0 1,-1 0,0 0,-2 0,1 0,-2 1,0 0,-1 0,-13-18,-13-14,-68-71,49 63,-2 2,-3 3,-104-68,111 86,0 2,-2 2,-1 3,0 2,-72-18,83 30,0 2,0 2,-1 1,0 3,1 2,-1 1,0 3,1 1,0 2,-71 21,87-15,0 0,0 2,1 0,1 2,-38 33,55-42,0 0,0 1,1 0,0 0,1 0,0 1,1 0,-1 0,2 0,0 1,0 0,1-1,0 2,-1 11,1-10,2 0,-1 0,2 0,0 0,1 0,0 0,1 0,0 0,1 0,0 0,10 22,-7-24,1-1,0 0,0 0,1-1,0 0,1 0,0-1,0 0,1 0,14 8,14 5,59 27,-96-48,73 30,1-3,1-4,1-3,159 20,-214-37,1-1,0-1,0-1,31-4,-48 3,-1 0,1 0,-1 0,0 0,1-1,-1 0,0 0,0-1,0 0,-1 1,1-2,-1 1,1 0,-1-1,0 0,0 0,-1 0,1 0,-1-1,0 1,0-1,0 0,3-9,-1-10,0 1,-2-1,-1 0,-1 0,-1 0,0 1,-7-36,1 26,0 0,-3 1,0 0,-3 0,0 1,-25-44,27 57,-1 1,0 0,-1 0,-1 2,-1-1,0 2,-1-1,-1 2,0 0,0 1,-1 1,-1 1,-20-10,14 10,0 2,-1 0,1 1,-2 2,1 1,0 0,-1 2,0 1,0 1,-26 4,6 0,-1 1,1 3,0 2,-85 31,118-35,0 0,0 1,0 1,0 0,1 0,1 2,0-1,-16 19,20-20,1 1,0-1,1 2,0-1,0 0,1 1,0 0,1 0,0 0,0 1,1-1,1 0,-1 16,3 244,2-98,-5-114,1-35,0 0,1 0,2 0,5 35,-5-54,-1 0,1 0,0 0,0 0,1 0,-1 0,1-1,-1 1,1-1,0 0,1 0,-1 0,7 5,5 2,1-1,18 8,-9-5,49 26,93 35,-130-61,0 0,1-3,0-1,70 5,34-11,-87-3,0 2,95 15,-35 6,0-5,226 3,-322-19,1-2,0 0,-1-1,0 0,1-2,-1 0,0-2,20-8,42-20,-48 22,-1-2,0-1,31-22,-16 10,-33 19,0 0,-1-1,16-13,-25 19,0-1,-1 0,1 1,-1-1,0-1,0 1,-1 0,1-1,-1 0,0 1,0-1,-1 0,1 0,0-7,1-16,-2-38,-2 48,1 1,1-1,1 0,0 0,9-32,-1 14,-1 1,-3-1,0 0,-2-1,-2 1,-2-1,-1 0,-1 1,-3 0,-9-41,8 56,-1-1,-1 1,-1 0,0 0,-2 1,0 0,-2 1,-26-32,16 26,0 1,-1 1,-1 1,-1 1,-40-24,48 35,1 2,-2 0,1 1,-1 1,-34-6,25 5,-86-31,40 11,25 11,-2 3,1 2,-2 2,1 2,-95 1,104 6,1-1,0-2,-1-1,2-3,-1-1,-62-22,53 13,0 1,0 3,-2 2,1 3,-1 1,-90 1,24 6,55-2,-108 12,127-2,1 2,0 1,-70 31,90-32,-1 1,2 1,0 2,-39 30,49-34,1 0,1 1,0 0,0 1,1 0,0 0,1 1,1 0,-11 27,5-2,2 1,2 1,1-1,2 2,2-1,2 65,3-30,6 129,-3-173,0 1,2-1,2 0,15 41,-12-38,-1 1,9 61,-4-17,40 191,-48-233,3-1,0-1,3 0,1 0,35 62,-42-85,2-1,0 0,0-1,1 0,0-1,1 0,0 0,0-1,1 0,0-1,21 9,5 0,0-2,69 15,26-1,2-7,0-5,214-3,-92-12,131-4,-339-2,-1-2,52-14,11-3,-87 20,-1-1,1-2,-1 0,-1-2,0 0,0-2,-1 0,0-1,28-22,3-6,-16 11,2 2,46-26,-51 38,46-15,-54 22,0-2,0 0,43-26,-32 14,-27 18,-1 0,0-1,-1 0,1 0,-1-1,0 0,0 0,-1 0,1-1,-2 0,1-1,-1 1,6-12,0-14,-1-1,-2 0,-1 0,-2-1,-1 0,-2 1,-3-54,-4 34,-3 0,-26-94,16 76,-6-12,-4 1,-3 2,-4 1,-56-94,-47-103,108 219,12 19,-2 2,-2 0,-43-55,54 81,-1 0,0 0,-1 1,0 1,0 0,-1 1,0 0,-1 1,1 1,-1 0,-1 1,1 1,-32-5,-10 3,0 2,-91 6,65 0,63-1,-24-2,0 2,0 2,0 2,-75 19,31 8,-95 49,107-45,38-21,-1-2,0-2,-76 12,29-6,34-2,0 2,-62 29,108-43,-92 42,55-24,-1-1,-82 24,99-35,2 1,-1 1,2 1,-1 1,2 1,-32 25,46-33,1 0,0 0,0 1,1 0,0 0,0 1,1 0,0 0,0 1,1 0,0 0,0 0,1 0,0 1,1-1,0 1,1 0,0 0,-2 20,4-7,0 0,1 0,1 0,1 0,2-1,0 1,1-1,11 25,6 7,60 102,-71-138,1-1,1 0,0-1,1 0,1-1,0-1,1 0,0-2,1 0,22 11,6 0,2-1,0-3,59 15,34 1,1-6,236 18,297-36,-419-24,85-2,-326 15,-1-1,0 0,1 0,-1-2,22-6,-28 6,0 0,0-1,0 0,0-1,-1 0,0 0,0 0,0-1,-1 0,8-9,3-5,19-28,-32 43,-1 0,0 0,0 0,-1 0,0-1,0 1,0-1,0 1,-1-1,0 0,0 1,0-10,-2 13,1 1,0-1,-1 0,0 0,1 1,-1-1,0 1,0-1,0 0,0 1,0 0,0-1,0 1,-1 0,1-1,0 1,-1 0,1 0,-1 0,1 0,-1 0,-2 0,-17-7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0"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3" name="Date Placeholder 2"/>
          <p:cNvSpPr>
            <a:spLocks noGrp="1"/>
          </p:cNvSpPr>
          <p:nvPr>
            <p:ph type="dt" idx="1"/>
          </p:nvPr>
        </p:nvSpPr>
        <p:spPr bwMode="auto">
          <a:xfrm>
            <a:off x="3970734" y="0"/>
            <a:ext cx="3038145" cy="465743"/>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lvl1pPr algn="r" defTabSz="913498">
              <a:defRPr sz="1100">
                <a:latin typeface="Calibri" pitchFamily="-112" charset="0"/>
              </a:defRPr>
            </a:lvl1pPr>
          </a:lstStyle>
          <a:p>
            <a:fld id="{B559E319-A60F-49C1-A33A-1D7F30BB782C}" type="datetime1">
              <a:rPr lang="en-US"/>
              <a:pPr/>
              <a:t>1/18/2024</a:t>
            </a:fld>
            <a:endParaRPr lang="en-US"/>
          </a:p>
        </p:txBody>
      </p:sp>
      <p:sp>
        <p:nvSpPr>
          <p:cNvPr id="4" name="Slide Image Placeholder 3"/>
          <p:cNvSpPr>
            <a:spLocks noGrp="1" noRot="1" noChangeAspect="1"/>
          </p:cNvSpPr>
          <p:nvPr>
            <p:ph type="sldImg" idx="2"/>
          </p:nvPr>
        </p:nvSpPr>
        <p:spPr>
          <a:xfrm>
            <a:off x="1181100" y="696913"/>
            <a:ext cx="4649788" cy="3486150"/>
          </a:xfrm>
          <a:prstGeom prst="rect">
            <a:avLst/>
          </a:prstGeom>
          <a:noFill/>
          <a:ln w="12700">
            <a:solidFill>
              <a:prstClr val="black"/>
            </a:solidFill>
          </a:ln>
        </p:spPr>
        <p:txBody>
          <a:bodyPr vert="horz" lIns="89804" tIns="44903" rIns="89804" bIns="44903" rtlCol="0" anchor="ctr"/>
          <a:lstStyle/>
          <a:p>
            <a:pPr lvl="0"/>
            <a:endParaRPr lang="en-US" noProof="0"/>
          </a:p>
        </p:txBody>
      </p:sp>
      <p:sp>
        <p:nvSpPr>
          <p:cNvPr id="5" name="Notes Placeholder 4"/>
          <p:cNvSpPr>
            <a:spLocks noGrp="1"/>
          </p:cNvSpPr>
          <p:nvPr>
            <p:ph type="body" sz="quarter" idx="3"/>
          </p:nvPr>
        </p:nvSpPr>
        <p:spPr bwMode="auto">
          <a:xfrm>
            <a:off x="701345" y="4416099"/>
            <a:ext cx="5607712" cy="4183995"/>
          </a:xfrm>
          <a:prstGeom prst="rect">
            <a:avLst/>
          </a:prstGeom>
          <a:noFill/>
          <a:ln w="9525">
            <a:noFill/>
            <a:miter lim="800000"/>
            <a:headEnd/>
            <a:tailEnd/>
          </a:ln>
        </p:spPr>
        <p:txBody>
          <a:bodyPr vert="horz" wrap="square" lIns="93154" tIns="46578" rIns="93154" bIns="4657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0"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defTabSz="913498">
              <a:defRPr sz="1100">
                <a:latin typeface="Calibri" pitchFamily="34" charset="0"/>
                <a:ea typeface="+mn-ea"/>
                <a:cs typeface="Arial" charset="0"/>
              </a:defRPr>
            </a:lvl1pPr>
          </a:lstStyle>
          <a:p>
            <a:pPr>
              <a:defRPr/>
            </a:pPr>
            <a:endParaRPr lang="en-US"/>
          </a:p>
        </p:txBody>
      </p:sp>
      <p:sp>
        <p:nvSpPr>
          <p:cNvPr id="7" name="Slide Number Placeholder 6"/>
          <p:cNvSpPr>
            <a:spLocks noGrp="1"/>
          </p:cNvSpPr>
          <p:nvPr>
            <p:ph type="sldNum" sz="quarter" idx="5"/>
          </p:nvPr>
        </p:nvSpPr>
        <p:spPr bwMode="auto">
          <a:xfrm>
            <a:off x="3970734" y="8829121"/>
            <a:ext cx="3038145" cy="465743"/>
          </a:xfrm>
          <a:prstGeom prst="rect">
            <a:avLst/>
          </a:prstGeom>
          <a:noFill/>
          <a:ln w="9525">
            <a:noFill/>
            <a:miter lim="800000"/>
            <a:headEnd/>
            <a:tailEnd/>
          </a:ln>
        </p:spPr>
        <p:txBody>
          <a:bodyPr vert="horz" wrap="square" lIns="93154" tIns="46578" rIns="93154" bIns="46578" numCol="1" anchor="b" anchorCtr="0" compatLnSpc="1">
            <a:prstTxWarp prst="textNoShape">
              <a:avLst/>
            </a:prstTxWarp>
          </a:bodyPr>
          <a:lstStyle>
            <a:lvl1pPr algn="r" defTabSz="913498">
              <a:defRPr sz="1100">
                <a:latin typeface="Calibri" pitchFamily="-112" charset="0"/>
              </a:defRPr>
            </a:lvl1pPr>
          </a:lstStyle>
          <a:p>
            <a:fld id="{4F112900-B763-408A-B56C-3419B5D60735}" type="slidenum">
              <a:rPr lang="en-US"/>
              <a:pPr/>
              <a:t>‹#›</a:t>
            </a:fld>
            <a:endParaRPr lang="en-US"/>
          </a:p>
        </p:txBody>
      </p:sp>
    </p:spTree>
    <p:extLst>
      <p:ext uri="{BB962C8B-B14F-4D97-AF65-F5344CB8AC3E}">
        <p14:creationId xmlns:p14="http://schemas.microsoft.com/office/powerpoint/2010/main" val="6196214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1pPr>
    <a:lvl2pPr marL="4572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2"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387"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spcBef>
                <a:spcPct val="0"/>
              </a:spcBef>
            </a:pPr>
            <a:r>
              <a:rPr lang="en-US"/>
              <a:t>Bring code for all the classes in </a:t>
            </a:r>
            <a:r>
              <a:rPr lang="en-US" err="1"/>
              <a:t>PolymorphismSolution</a:t>
            </a:r>
            <a:r>
              <a:rPr lang="en-US"/>
              <a:t> that have TODO items.  Highlight the TODO items so you can keep moving.</a:t>
            </a:r>
          </a:p>
          <a:p>
            <a:pPr eaLnBrk="1" hangingPunct="1">
              <a:spcBef>
                <a:spcPct val="0"/>
              </a:spcBef>
            </a:pPr>
            <a:endParaRPr lang="en-US"/>
          </a:p>
          <a:p>
            <a:pPr eaLnBrk="1" hangingPunct="1">
              <a:spcBef>
                <a:spcPct val="0"/>
              </a:spcBef>
            </a:pPr>
            <a:r>
              <a:rPr lang="en-US"/>
              <a:t>Bring code</a:t>
            </a:r>
            <a:r>
              <a:rPr lang="en-US" baseline="0"/>
              <a:t> for Ball and Pulsar from </a:t>
            </a:r>
            <a:r>
              <a:rPr lang="en-US" baseline="0" err="1"/>
              <a:t>BallWorldsSolution</a:t>
            </a:r>
            <a:r>
              <a:rPr lang="en-US" baseline="0"/>
              <a:t>.</a:t>
            </a:r>
          </a:p>
          <a:p>
            <a:pPr eaLnBrk="1" hangingPunct="1">
              <a:spcBef>
                <a:spcPct val="0"/>
              </a:spcBef>
            </a:pPr>
            <a:endParaRPr lang="en-US" baseline="0"/>
          </a:p>
          <a:p>
            <a:pPr eaLnBrk="1" hangingPunct="1">
              <a:spcBef>
                <a:spcPct val="0"/>
              </a:spcBef>
            </a:pPr>
            <a:r>
              <a:rPr lang="en-US"/>
              <a:t>Bring </a:t>
            </a:r>
            <a:r>
              <a:rPr lang="en-US" err="1"/>
              <a:t>BallWorlds</a:t>
            </a:r>
            <a:r>
              <a:rPr lang="en-US"/>
              <a:t> </a:t>
            </a:r>
            <a:r>
              <a:rPr lang="en-US" err="1"/>
              <a:t>DesignQuestions</a:t>
            </a:r>
            <a:r>
              <a:rPr lang="en-US"/>
              <a:t> Quiz.</a:t>
            </a:r>
            <a:r>
              <a:rPr lang="en-US" baseline="0"/>
              <a:t>  The UML design is linked from the instructions page.</a:t>
            </a:r>
            <a:endParaRPr lang="en-US"/>
          </a:p>
        </p:txBody>
      </p:sp>
      <p:sp>
        <p:nvSpPr>
          <p:cNvPr id="163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3498" eaLnBrk="0" hangingPunct="0">
              <a:defRPr sz="2300">
                <a:solidFill>
                  <a:schemeClr val="tx1"/>
                </a:solidFill>
                <a:latin typeface="Arial" charset="0"/>
                <a:cs typeface="Arial" charset="0"/>
              </a:defRPr>
            </a:lvl1pPr>
            <a:lvl2pPr marL="36561332" indent="-36120649" defTabSz="913498" eaLnBrk="0" hangingPunct="0">
              <a:defRPr sz="2300">
                <a:solidFill>
                  <a:schemeClr val="tx1"/>
                </a:solidFill>
                <a:latin typeface="Arial" charset="0"/>
                <a:cs typeface="Arial" charset="0"/>
              </a:defRPr>
            </a:lvl2pPr>
            <a:lvl3pPr eaLnBrk="0" hangingPunct="0">
              <a:defRPr sz="2300">
                <a:solidFill>
                  <a:schemeClr val="tx1"/>
                </a:solidFill>
                <a:latin typeface="Arial" charset="0"/>
                <a:cs typeface="Arial" charset="0"/>
              </a:defRPr>
            </a:lvl3pPr>
            <a:lvl4pPr eaLnBrk="0" hangingPunct="0">
              <a:defRPr sz="2300">
                <a:solidFill>
                  <a:schemeClr val="tx1"/>
                </a:solidFill>
                <a:latin typeface="Arial" charset="0"/>
                <a:cs typeface="Arial" charset="0"/>
              </a:defRPr>
            </a:lvl4pPr>
            <a:lvl5pPr eaLnBrk="0" hangingPunct="0">
              <a:defRPr sz="2300">
                <a:solidFill>
                  <a:schemeClr val="tx1"/>
                </a:solidFill>
                <a:latin typeface="Arial" charset="0"/>
                <a:cs typeface="Arial" charset="0"/>
              </a:defRPr>
            </a:lvl5pPr>
            <a:lvl6pPr marL="440682" eaLnBrk="0" fontAlgn="base" hangingPunct="0">
              <a:spcBef>
                <a:spcPct val="0"/>
              </a:spcBef>
              <a:spcAft>
                <a:spcPct val="0"/>
              </a:spcAft>
              <a:defRPr sz="2300">
                <a:solidFill>
                  <a:schemeClr val="tx1"/>
                </a:solidFill>
                <a:latin typeface="Arial" charset="0"/>
                <a:cs typeface="Arial" charset="0"/>
              </a:defRPr>
            </a:lvl6pPr>
            <a:lvl7pPr marL="881365" eaLnBrk="0" fontAlgn="base" hangingPunct="0">
              <a:spcBef>
                <a:spcPct val="0"/>
              </a:spcBef>
              <a:spcAft>
                <a:spcPct val="0"/>
              </a:spcAft>
              <a:defRPr sz="2300">
                <a:solidFill>
                  <a:schemeClr val="tx1"/>
                </a:solidFill>
                <a:latin typeface="Arial" charset="0"/>
                <a:cs typeface="Arial" charset="0"/>
              </a:defRPr>
            </a:lvl7pPr>
            <a:lvl8pPr marL="1322047" eaLnBrk="0" fontAlgn="base" hangingPunct="0">
              <a:spcBef>
                <a:spcPct val="0"/>
              </a:spcBef>
              <a:spcAft>
                <a:spcPct val="0"/>
              </a:spcAft>
              <a:defRPr sz="2300">
                <a:solidFill>
                  <a:schemeClr val="tx1"/>
                </a:solidFill>
                <a:latin typeface="Arial" charset="0"/>
                <a:cs typeface="Arial" charset="0"/>
              </a:defRPr>
            </a:lvl8pPr>
            <a:lvl9pPr marL="1762729" eaLnBrk="0" fontAlgn="base" hangingPunct="0">
              <a:spcBef>
                <a:spcPct val="0"/>
              </a:spcBef>
              <a:spcAft>
                <a:spcPct val="0"/>
              </a:spcAft>
              <a:defRPr sz="2300">
                <a:solidFill>
                  <a:schemeClr val="tx1"/>
                </a:solidFill>
                <a:latin typeface="Arial" charset="0"/>
                <a:cs typeface="Arial" charset="0"/>
              </a:defRPr>
            </a:lvl9pPr>
          </a:lstStyle>
          <a:p>
            <a:pPr eaLnBrk="1" hangingPunct="1"/>
            <a:fld id="{9276C7F2-D418-4D17-8A94-A0A4F8649148}" type="slidenum">
              <a:rPr lang="en-US" sz="1100">
                <a:latin typeface="Calibri" pitchFamily="-112" charset="0"/>
              </a:rPr>
              <a:pPr eaLnBrk="1" hangingPunct="1"/>
              <a:t>1</a:t>
            </a:fld>
            <a:endParaRPr lang="en-US" sz="1100">
              <a:latin typeface="Calibri" pitchFamily="-112" charset="0"/>
            </a:endParaRPr>
          </a:p>
        </p:txBody>
      </p:sp>
    </p:spTree>
    <p:extLst>
      <p:ext uri="{BB962C8B-B14F-4D97-AF65-F5344CB8AC3E}">
        <p14:creationId xmlns:p14="http://schemas.microsoft.com/office/powerpoint/2010/main" val="274188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12</a:t>
            </a:fld>
            <a:endParaRPr lang="en-US"/>
          </a:p>
        </p:txBody>
      </p:sp>
    </p:spTree>
    <p:extLst>
      <p:ext uri="{BB962C8B-B14F-4D97-AF65-F5344CB8AC3E}">
        <p14:creationId xmlns:p14="http://schemas.microsoft.com/office/powerpoint/2010/main" val="1542065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13</a:t>
            </a:fld>
            <a:endParaRPr lang="en-US"/>
          </a:p>
        </p:txBody>
      </p:sp>
    </p:spTree>
    <p:extLst>
      <p:ext uri="{BB962C8B-B14F-4D97-AF65-F5344CB8AC3E}">
        <p14:creationId xmlns:p14="http://schemas.microsoft.com/office/powerpoint/2010/main" val="1766492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81390">
              <a:defRPr/>
            </a:pPr>
            <a:r>
              <a:rPr lang="en-US">
                <a:latin typeface="Lucida Grande" charset="0"/>
                <a:ea typeface="Lucida Grande" charset="0"/>
                <a:cs typeface="Lucida Grande" charset="0"/>
                <a:sym typeface="Lucida Grande" charset="0"/>
              </a:rPr>
              <a:t>Changes to the “depended on” thing may necessitate changes to the dependent thing.  So we want to (1) minimize dependencies and (2) structure dependencies to point to the more stable pieces.</a:t>
            </a:r>
          </a:p>
          <a:p>
            <a:pPr defTabSz="881390">
              <a:defRPr/>
            </a:pPr>
            <a:endParaRPr lang="en-US">
              <a:latin typeface="Lucida Grande" charset="0"/>
              <a:ea typeface="Lucida Grande" charset="0"/>
              <a:cs typeface="Lucida Grande" charset="0"/>
              <a:sym typeface="Lucida Grande" charset="0"/>
            </a:endParaRPr>
          </a:p>
        </p:txBody>
      </p:sp>
      <p:sp>
        <p:nvSpPr>
          <p:cNvPr id="4" name="Slide Number Placeholder 3"/>
          <p:cNvSpPr>
            <a:spLocks noGrp="1"/>
          </p:cNvSpPr>
          <p:nvPr>
            <p:ph type="sldNum" sz="quarter" idx="10"/>
          </p:nvPr>
        </p:nvSpPr>
        <p:spPr/>
        <p:txBody>
          <a:bodyPr/>
          <a:lstStyle/>
          <a:p>
            <a:pPr>
              <a:defRPr/>
            </a:pPr>
            <a:fld id="{498B7675-986A-4C4B-ADA0-FFB57BC6EEDE}" type="slidenum">
              <a:rPr lang="en-US" smtClean="0"/>
              <a:pPr>
                <a:defRPr/>
              </a:pPr>
              <a:t>14</a:t>
            </a:fld>
            <a:endParaRPr lang="en-US"/>
          </a:p>
        </p:txBody>
      </p:sp>
    </p:spTree>
    <p:extLst>
      <p:ext uri="{BB962C8B-B14F-4D97-AF65-F5344CB8AC3E}">
        <p14:creationId xmlns:p14="http://schemas.microsoft.com/office/powerpoint/2010/main" val="3937125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Optional:</a:t>
            </a:r>
            <a:r>
              <a:rPr lang="en-US" baseline="0" dirty="0"/>
              <a:t> look in solution code for sample of create 4 minimal classes and playing around with what happens when you add and remove methods at different levels.</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15</a:t>
            </a:fld>
            <a:endParaRPr lang="en-US"/>
          </a:p>
        </p:txBody>
      </p:sp>
    </p:spTree>
    <p:extLst>
      <p:ext uri="{BB962C8B-B14F-4D97-AF65-F5344CB8AC3E}">
        <p14:creationId xmlns:p14="http://schemas.microsoft.com/office/powerpoint/2010/main" val="135449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2</a:t>
            </a:fld>
            <a:endParaRPr lang="en-US"/>
          </a:p>
        </p:txBody>
      </p:sp>
    </p:spTree>
    <p:extLst>
      <p:ext uri="{BB962C8B-B14F-4D97-AF65-F5344CB8AC3E}">
        <p14:creationId xmlns:p14="http://schemas.microsoft.com/office/powerpoint/2010/main" val="85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p:spPr>
      </p:sp>
      <p:sp>
        <p:nvSpPr>
          <p:cNvPr id="36867" name="Notes Placeholder 2"/>
          <p:cNvSpPr>
            <a:spLocks noGrp="1"/>
          </p:cNvSpPr>
          <p:nvPr>
            <p:ph type="body" idx="1"/>
          </p:nvPr>
        </p:nvSpPr>
        <p:spPr>
          <a:noFill/>
          <a:ln/>
        </p:spPr>
        <p:txBody>
          <a:bodyPr/>
          <a:lstStyle/>
          <a:p>
            <a:r>
              <a:rPr lang="en-US" dirty="0"/>
              <a:t>Don’t draw this one again, just discuss</a:t>
            </a:r>
            <a:r>
              <a:rPr lang="en-US" baseline="0" dirty="0"/>
              <a:t> briefly.</a:t>
            </a:r>
            <a:endParaRPr lang="en-US" dirty="0"/>
          </a:p>
        </p:txBody>
      </p:sp>
      <p:sp>
        <p:nvSpPr>
          <p:cNvPr id="36868" name="Slide Number Placeholder 3"/>
          <p:cNvSpPr>
            <a:spLocks noGrp="1"/>
          </p:cNvSpPr>
          <p:nvPr>
            <p:ph type="sldNum" sz="quarter" idx="5"/>
          </p:nvPr>
        </p:nvSpPr>
        <p:spPr>
          <a:noFill/>
        </p:spPr>
        <p:txBody>
          <a:bodyPr/>
          <a:lstStyle/>
          <a:p>
            <a:fld id="{8CD27191-DBB9-4A54-BB18-BACBF8F822B4}" type="slidenum">
              <a:rPr lang="en-US" smtClean="0">
                <a:latin typeface="Calibri" pitchFamily="-106" charset="0"/>
              </a:rPr>
              <a:pPr/>
              <a:t>3</a:t>
            </a:fld>
            <a:endParaRPr lang="en-US">
              <a:latin typeface="Calibri" pitchFamily="-106" charset="0"/>
            </a:endParaRPr>
          </a:p>
        </p:txBody>
      </p:sp>
    </p:spTree>
    <p:extLst>
      <p:ext uri="{BB962C8B-B14F-4D97-AF65-F5344CB8AC3E}">
        <p14:creationId xmlns:p14="http://schemas.microsoft.com/office/powerpoint/2010/main" val="1909260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4</a:t>
            </a:fld>
            <a:endParaRPr lang="en-US"/>
          </a:p>
        </p:txBody>
      </p:sp>
    </p:spTree>
    <p:extLst>
      <p:ext uri="{BB962C8B-B14F-4D97-AF65-F5344CB8AC3E}">
        <p14:creationId xmlns:p14="http://schemas.microsoft.com/office/powerpoint/2010/main" val="36263415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stage build]</a:t>
            </a:r>
          </a:p>
        </p:txBody>
      </p:sp>
      <p:sp>
        <p:nvSpPr>
          <p:cNvPr id="4" name="Slide Number Placeholder 3"/>
          <p:cNvSpPr>
            <a:spLocks noGrp="1"/>
          </p:cNvSpPr>
          <p:nvPr>
            <p:ph type="sldNum" sz="quarter" idx="10"/>
          </p:nvPr>
        </p:nvSpPr>
        <p:spPr/>
        <p:txBody>
          <a:bodyPr/>
          <a:lstStyle/>
          <a:p>
            <a:fld id="{4F112900-B763-408A-B56C-3419B5D60735}" type="slidenum">
              <a:rPr lang="en-US" smtClean="0"/>
              <a:pPr/>
              <a:t>5</a:t>
            </a:fld>
            <a:endParaRPr lang="en-US"/>
          </a:p>
        </p:txBody>
      </p:sp>
    </p:spTree>
    <p:extLst>
      <p:ext uri="{BB962C8B-B14F-4D97-AF65-F5344CB8AC3E}">
        <p14:creationId xmlns:p14="http://schemas.microsoft.com/office/powerpoint/2010/main" val="860628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Draw</a:t>
            </a:r>
            <a:r>
              <a:rPr lang="en-US" baseline="0" dirty="0"/>
              <a:t> UML on the board for accounts</a:t>
            </a:r>
          </a:p>
          <a:p>
            <a:endParaRPr lang="en-US" baseline="0" dirty="0"/>
          </a:p>
          <a:p>
            <a:r>
              <a:rPr lang="en-US" baseline="0" dirty="0"/>
              <a:t>		Account</a:t>
            </a:r>
          </a:p>
          <a:p>
            <a:r>
              <a:rPr lang="en-US" baseline="0" dirty="0"/>
              <a:t>		       |</a:t>
            </a:r>
          </a:p>
          <a:p>
            <a:r>
              <a:rPr lang="en-US" baseline="0" dirty="0"/>
              <a:t>		     /  \</a:t>
            </a:r>
          </a:p>
          <a:p>
            <a:r>
              <a:rPr lang="en-US" baseline="0" dirty="0"/>
              <a:t>	</a:t>
            </a:r>
            <a:r>
              <a:rPr lang="en-US" baseline="0" dirty="0" err="1"/>
              <a:t>SafetyDepositBox</a:t>
            </a:r>
            <a:r>
              <a:rPr lang="en-US" baseline="0" dirty="0"/>
              <a:t>      </a:t>
            </a:r>
            <a:r>
              <a:rPr lang="en-US" baseline="0" dirty="0" err="1"/>
              <a:t>BankAccount</a:t>
            </a:r>
            <a:endParaRPr lang="en-US" baseline="0" dirty="0"/>
          </a:p>
          <a:p>
            <a:r>
              <a:rPr lang="en-US" baseline="0" dirty="0"/>
              <a:t>		                 /   \</a:t>
            </a:r>
          </a:p>
          <a:p>
            <a:r>
              <a:rPr lang="en-US" baseline="0" dirty="0"/>
              <a:t>     	                 </a:t>
            </a:r>
            <a:r>
              <a:rPr lang="en-US" baseline="0" dirty="0" err="1"/>
              <a:t>SavingsAccount</a:t>
            </a:r>
            <a:r>
              <a:rPr lang="en-US" baseline="0" dirty="0"/>
              <a:t>  </a:t>
            </a:r>
            <a:r>
              <a:rPr lang="en-US" baseline="0" dirty="0" err="1"/>
              <a:t>CheckingAccount</a:t>
            </a:r>
            <a:endParaRPr lang="en-US" dirty="0"/>
          </a:p>
        </p:txBody>
      </p:sp>
      <p:sp>
        <p:nvSpPr>
          <p:cNvPr id="4" name="Slide Number Placeholder 3"/>
          <p:cNvSpPr>
            <a:spLocks noGrp="1"/>
          </p:cNvSpPr>
          <p:nvPr>
            <p:ph type="sldNum" sz="quarter" idx="10"/>
          </p:nvPr>
        </p:nvSpPr>
        <p:spPr/>
        <p:txBody>
          <a:bodyPr/>
          <a:lstStyle/>
          <a:p>
            <a:fld id="{4F112900-B763-408A-B56C-3419B5D60735}" type="slidenum">
              <a:rPr lang="en-US" smtClean="0"/>
              <a:pPr/>
              <a:t>8</a:t>
            </a:fld>
            <a:endParaRPr lang="en-US"/>
          </a:p>
        </p:txBody>
      </p:sp>
    </p:spTree>
    <p:extLst>
      <p:ext uri="{BB962C8B-B14F-4D97-AF65-F5344CB8AC3E}">
        <p14:creationId xmlns:p14="http://schemas.microsoft.com/office/powerpoint/2010/main" val="15587121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9</a:t>
            </a:fld>
            <a:endParaRPr lang="en-US"/>
          </a:p>
        </p:txBody>
      </p:sp>
    </p:spTree>
    <p:extLst>
      <p:ext uri="{BB962C8B-B14F-4D97-AF65-F5344CB8AC3E}">
        <p14:creationId xmlns:p14="http://schemas.microsoft.com/office/powerpoint/2010/main" val="900925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10</a:t>
            </a:fld>
            <a:endParaRPr lang="en-US"/>
          </a:p>
        </p:txBody>
      </p:sp>
    </p:spTree>
    <p:extLst>
      <p:ext uri="{BB962C8B-B14F-4D97-AF65-F5344CB8AC3E}">
        <p14:creationId xmlns:p14="http://schemas.microsoft.com/office/powerpoint/2010/main" val="315978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Draw</a:t>
            </a:r>
            <a:r>
              <a:rPr lang="en-US" baseline="0"/>
              <a:t> UML on the board for accounts</a:t>
            </a:r>
          </a:p>
          <a:p>
            <a:endParaRPr lang="en-US" baseline="0"/>
          </a:p>
          <a:p>
            <a:r>
              <a:rPr lang="en-US" baseline="0"/>
              <a:t>		 Account</a:t>
            </a:r>
          </a:p>
          <a:p>
            <a:r>
              <a:rPr lang="en-US" baseline="0"/>
              <a:t>		        |</a:t>
            </a:r>
          </a:p>
          <a:p>
            <a:r>
              <a:rPr lang="en-US" baseline="0"/>
              <a:t>		      /  \</a:t>
            </a:r>
          </a:p>
          <a:p>
            <a:r>
              <a:rPr lang="en-US" baseline="0"/>
              <a:t>                 </a:t>
            </a:r>
            <a:r>
              <a:rPr lang="en-US" baseline="0" err="1"/>
              <a:t>SafetyDepositBox</a:t>
            </a:r>
            <a:r>
              <a:rPr lang="en-US" baseline="0"/>
              <a:t>      </a:t>
            </a:r>
            <a:r>
              <a:rPr lang="en-US" baseline="0" err="1"/>
              <a:t>BankAccount</a:t>
            </a:r>
            <a:endParaRPr lang="en-US" baseline="0"/>
          </a:p>
          <a:p>
            <a:r>
              <a:rPr lang="en-US" baseline="0"/>
              <a:t>		                 /   \</a:t>
            </a:r>
          </a:p>
          <a:p>
            <a:r>
              <a:rPr lang="en-US" baseline="0"/>
              <a:t>     	              </a:t>
            </a:r>
            <a:r>
              <a:rPr lang="en-US" baseline="0" err="1"/>
              <a:t>SavingsAccount</a:t>
            </a:r>
            <a:r>
              <a:rPr lang="en-US" baseline="0"/>
              <a:t>  </a:t>
            </a:r>
            <a:r>
              <a:rPr lang="en-US" baseline="0" err="1"/>
              <a:t>CheckingAccount</a:t>
            </a:r>
            <a:endParaRPr lang="en-US"/>
          </a:p>
        </p:txBody>
      </p:sp>
      <p:sp>
        <p:nvSpPr>
          <p:cNvPr id="4" name="Slide Number Placeholder 3"/>
          <p:cNvSpPr>
            <a:spLocks noGrp="1"/>
          </p:cNvSpPr>
          <p:nvPr>
            <p:ph type="sldNum" sz="quarter" idx="10"/>
          </p:nvPr>
        </p:nvSpPr>
        <p:spPr/>
        <p:txBody>
          <a:bodyPr/>
          <a:lstStyle/>
          <a:p>
            <a:fld id="{4F112900-B763-408A-B56C-3419B5D60735}" type="slidenum">
              <a:rPr lang="en-US" smtClean="0"/>
              <a:pPr/>
              <a:t>11</a:t>
            </a:fld>
            <a:endParaRPr lang="en-US"/>
          </a:p>
        </p:txBody>
      </p:sp>
    </p:spTree>
    <p:extLst>
      <p:ext uri="{BB962C8B-B14F-4D97-AF65-F5344CB8AC3E}">
        <p14:creationId xmlns:p14="http://schemas.microsoft.com/office/powerpoint/2010/main" val="8804116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11" name="Date Placeholder 29"/>
          <p:cNvSpPr>
            <a:spLocks noGrp="1"/>
          </p:cNvSpPr>
          <p:nvPr>
            <p:ph type="dt" sz="half" idx="10"/>
          </p:nvPr>
        </p:nvSpPr>
        <p:spPr/>
        <p:txBody>
          <a:bodyPr/>
          <a:lstStyle>
            <a:lvl1pPr>
              <a:defRPr>
                <a:solidFill>
                  <a:srgbClr val="FFFFFF"/>
                </a:solidFill>
              </a:defRPr>
            </a:lvl1pPr>
          </a:lstStyle>
          <a:p>
            <a:fld id="{4F998A34-C17F-4144-B18D-28D9EDD25B8E}" type="datetime1">
              <a:rPr lang="en-US"/>
              <a:pPr/>
              <a:t>1/18/2024</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lstStyle>
          <a:p>
            <a:pPr>
              <a:defRPr/>
            </a:pPr>
            <a:endParaRPr lang="en-US"/>
          </a:p>
        </p:txBody>
      </p:sp>
      <p:sp>
        <p:nvSpPr>
          <p:cNvPr id="13" name="Slide Number Placeholder 26"/>
          <p:cNvSpPr>
            <a:spLocks noGrp="1"/>
          </p:cNvSpPr>
          <p:nvPr>
            <p:ph type="sldNum" sz="quarter" idx="12"/>
          </p:nvPr>
        </p:nvSpPr>
        <p:spPr/>
        <p:txBody>
          <a:bodyPr/>
          <a:lstStyle>
            <a:lvl1pPr>
              <a:defRPr>
                <a:solidFill>
                  <a:srgbClr val="FFFFFF"/>
                </a:solidFill>
              </a:defRPr>
            </a:lvl1pPr>
          </a:lstStyle>
          <a:p>
            <a:fld id="{DD4BFF7D-D017-47FF-AE03-F3BD3415CD0C}" type="slidenum">
              <a:rPr lang="en-US"/>
              <a:pPr/>
              <a:t>‹#›</a:t>
            </a:fld>
            <a:endParaRPr lang="en-US"/>
          </a:p>
        </p:txBody>
      </p:sp>
    </p:spTree>
    <p:extLst>
      <p:ext uri="{BB962C8B-B14F-4D97-AF65-F5344CB8AC3E}">
        <p14:creationId xmlns:p14="http://schemas.microsoft.com/office/powerpoint/2010/main" val="2608804860"/>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56C527D4-D4E1-4627-B2DD-D20438D659CD}" type="datetime1">
              <a:rPr lang="en-US"/>
              <a:pPr/>
              <a:t>1/18/2024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FD6BA0E8-4CC3-486C-B8A4-5F272474FB9C}" type="slidenum">
              <a:rPr lang="en-US"/>
              <a:pPr/>
              <a:t>‹#›</a:t>
            </a:fld>
            <a:endParaRPr lang="en-US"/>
          </a:p>
        </p:txBody>
      </p:sp>
    </p:spTree>
    <p:extLst>
      <p:ext uri="{BB962C8B-B14F-4D97-AF65-F5344CB8AC3E}">
        <p14:creationId xmlns:p14="http://schemas.microsoft.com/office/powerpoint/2010/main" val="164289839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fld id="{94E2F403-08D3-4AC5-A4E3-123833600C6A}" type="datetime1">
              <a:rPr lang="en-US"/>
              <a:pPr/>
              <a:t>1/18/2024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63DF0FA1-9D92-4F42-A931-5D473DA475A6}" type="slidenum">
              <a:rPr lang="en-US"/>
              <a:pPr/>
              <a:t>‹#›</a:t>
            </a:fld>
            <a:endParaRPr lang="en-US"/>
          </a:p>
        </p:txBody>
      </p:sp>
    </p:spTree>
    <p:extLst>
      <p:ext uri="{BB962C8B-B14F-4D97-AF65-F5344CB8AC3E}">
        <p14:creationId xmlns:p14="http://schemas.microsoft.com/office/powerpoint/2010/main" val="1749303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fld id="{786D30A6-83C9-4F95-ACA3-B2BB1DD542CE}" type="datetime1">
              <a:rPr lang="en-US"/>
              <a:pPr/>
              <a:t>1/18/2024</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fld id="{9174C901-A9AB-474C-A55A-3F63E895E4A8}" type="slidenum">
              <a:rPr lang="en-US"/>
              <a:pPr/>
              <a:t>‹#›</a:t>
            </a:fld>
            <a:endParaRPr lang="en-US"/>
          </a:p>
        </p:txBody>
      </p:sp>
    </p:spTree>
    <p:extLst>
      <p:ext uri="{BB962C8B-B14F-4D97-AF65-F5344CB8AC3E}">
        <p14:creationId xmlns:p14="http://schemas.microsoft.com/office/powerpoint/2010/main" val="3751598343"/>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a:spLocks noChangeArrowheads="1"/>
          </p:cNvSpPr>
          <p:nvPr/>
        </p:nvSpPr>
        <p:spPr bwMode="auto">
          <a:xfrm>
            <a:off x="3636963" y="3005138"/>
            <a:ext cx="182562"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5" name="Chevron 4"/>
          <p:cNvSpPr>
            <a:spLocks noChangeArrowheads="1"/>
          </p:cNvSpPr>
          <p:nvPr/>
        </p:nvSpPr>
        <p:spPr bwMode="auto">
          <a:xfrm>
            <a:off x="3449638" y="3005138"/>
            <a:ext cx="184150"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6" name="Date Placeholder 3"/>
          <p:cNvSpPr>
            <a:spLocks noGrp="1"/>
          </p:cNvSpPr>
          <p:nvPr>
            <p:ph type="dt" sz="half" idx="10"/>
          </p:nvPr>
        </p:nvSpPr>
        <p:spPr/>
        <p:txBody>
          <a:bodyPr/>
          <a:lstStyle>
            <a:lvl1pPr>
              <a:defRPr/>
            </a:lvl1pPr>
          </a:lstStyle>
          <a:p>
            <a:fld id="{213C1A93-21D8-41D5-AD69-01D2BE5079B6}" type="datetime1">
              <a:rPr lang="en-US"/>
              <a:pPr/>
              <a:t>1/18/2024</a:t>
            </a:fld>
            <a:endParaRPr lang="en-US"/>
          </a:p>
        </p:txBody>
      </p:sp>
      <p:sp>
        <p:nvSpPr>
          <p:cNvPr id="7" name="Footer Placeholder 4"/>
          <p:cNvSpPr>
            <a:spLocks noGrp="1"/>
          </p:cNvSpPr>
          <p:nvPr>
            <p:ph type="ftr" sz="quarter" idx="11"/>
          </p:nvPr>
        </p:nvSpPr>
        <p:spPr/>
        <p:txBody>
          <a:bodyPr/>
          <a:lstStyle>
            <a:lvl1pPr>
              <a:defRPr/>
            </a:lvl1pPr>
          </a:lstStyle>
          <a:p>
            <a:pPr>
              <a:defRPr/>
            </a:pPr>
            <a:endParaRPr lang="en-US"/>
          </a:p>
        </p:txBody>
      </p:sp>
      <p:sp>
        <p:nvSpPr>
          <p:cNvPr id="8" name="Slide Number Placeholder 5"/>
          <p:cNvSpPr>
            <a:spLocks noGrp="1"/>
          </p:cNvSpPr>
          <p:nvPr>
            <p:ph type="sldNum" sz="quarter" idx="12"/>
          </p:nvPr>
        </p:nvSpPr>
        <p:spPr/>
        <p:txBody>
          <a:bodyPr/>
          <a:lstStyle>
            <a:lvl1pPr>
              <a:defRPr/>
            </a:lvl1pPr>
          </a:lstStyle>
          <a:p>
            <a:fld id="{8F072BB6-1658-4665-A188-57D55B77A3E9}" type="slidenum">
              <a:rPr lang="en-US"/>
              <a:pPr/>
              <a:t>‹#›</a:t>
            </a:fld>
            <a:endParaRPr lang="en-US"/>
          </a:p>
        </p:txBody>
      </p:sp>
    </p:spTree>
    <p:extLst>
      <p:ext uri="{BB962C8B-B14F-4D97-AF65-F5344CB8AC3E}">
        <p14:creationId xmlns:p14="http://schemas.microsoft.com/office/powerpoint/2010/main" val="416123309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lstStyle>
          <a:p>
            <a:fld id="{255447DE-6436-4341-AB4E-0BA0FA9898A3}" type="datetime1">
              <a:rPr lang="en-US"/>
              <a:pPr/>
              <a:t>1/18/2024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0FAD66D5-3923-4EEA-B871-E6C7B5E4161A}" type="slidenum">
              <a:rPr lang="en-US"/>
              <a:pPr/>
              <a:t>‹#›</a:t>
            </a:fld>
            <a:endParaRPr lang="en-US"/>
          </a:p>
        </p:txBody>
      </p:sp>
    </p:spTree>
    <p:extLst>
      <p:ext uri="{BB962C8B-B14F-4D97-AF65-F5344CB8AC3E}">
        <p14:creationId xmlns:p14="http://schemas.microsoft.com/office/powerpoint/2010/main" val="13112022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fld id="{88F5A316-F744-4385-8FDE-64047407295F}" type="datetime1">
              <a:rPr lang="en-US"/>
              <a:pPr/>
              <a:t>1/18/2024</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EFABC3B7-E9E4-477F-9078-13C7D755507A}" type="slidenum">
              <a:rPr lang="en-US"/>
              <a:pPr/>
              <a:t>‹#›</a:t>
            </a:fld>
            <a:endParaRPr lang="en-US"/>
          </a:p>
        </p:txBody>
      </p:sp>
    </p:spTree>
    <p:extLst>
      <p:ext uri="{BB962C8B-B14F-4D97-AF65-F5344CB8AC3E}">
        <p14:creationId xmlns:p14="http://schemas.microsoft.com/office/powerpoint/2010/main" val="15398322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fld id="{83818973-995F-4078-9072-7FFC81CB1E04}" type="datetime1">
              <a:rPr lang="en-US"/>
              <a:pPr/>
              <a:t>1/18/2024</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5406D796-C7DB-47AE-B7FD-97BB12DBFA07}" type="slidenum">
              <a:rPr lang="en-US"/>
              <a:pPr/>
              <a:t>‹#›</a:t>
            </a:fld>
            <a:endParaRPr lang="en-US"/>
          </a:p>
        </p:txBody>
      </p:sp>
    </p:spTree>
    <p:extLst>
      <p:ext uri="{BB962C8B-B14F-4D97-AF65-F5344CB8AC3E}">
        <p14:creationId xmlns:p14="http://schemas.microsoft.com/office/powerpoint/2010/main" val="284777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fld id="{BF0EEE60-F2F8-4134-AC1E-9DD5C8105591}" type="datetime1">
              <a:rPr lang="en-US"/>
              <a:pPr/>
              <a:t>1/18/2024</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fld id="{9C38286E-F8CB-4313-B126-345266CA6935}" type="slidenum">
              <a:rPr lang="en-US"/>
              <a:pPr/>
              <a:t>‹#›</a:t>
            </a:fld>
            <a:endParaRPr lang="en-US"/>
          </a:p>
        </p:txBody>
      </p:sp>
    </p:spTree>
    <p:extLst>
      <p:ext uri="{BB962C8B-B14F-4D97-AF65-F5344CB8AC3E}">
        <p14:creationId xmlns:p14="http://schemas.microsoft.com/office/powerpoint/2010/main" val="418908568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fld id="{3ABF3968-792E-48CF-9F22-05BC6B8559DA}" type="datetime1">
              <a:rPr lang="en-US"/>
              <a:pPr/>
              <a:t>1/18/2024</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9A308DC3-9E3A-4A31-853C-1FBAE536975B}" type="slidenum">
              <a:rPr lang="en-US"/>
              <a:pPr/>
              <a:t>‹#›</a:t>
            </a:fld>
            <a:endParaRPr lang="en-US"/>
          </a:p>
        </p:txBody>
      </p:sp>
    </p:spTree>
    <p:extLst>
      <p:ext uri="{BB962C8B-B14F-4D97-AF65-F5344CB8AC3E}">
        <p14:creationId xmlns:p14="http://schemas.microsoft.com/office/powerpoint/2010/main" val="28289480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p>
        </p:txBody>
      </p:sp>
      <p:sp>
        <p:nvSpPr>
          <p:cNvPr id="6" name="Freeform 5"/>
          <p:cNvSpPr>
            <a:spLocks/>
          </p:cNvSpPr>
          <p:nvPr/>
        </p:nvSpPr>
        <p:spPr bwMode="auto">
          <a:xfrm>
            <a:off x="485775" y="5938838"/>
            <a:ext cx="3690938"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lang="en-US"/>
          </a:p>
        </p:txBody>
      </p:sp>
      <p:sp>
        <p:nvSpPr>
          <p:cNvPr id="7" name="Right Triangle 6"/>
          <p:cNvSpPr>
            <a:spLocks/>
          </p:cNvSpPr>
          <p:nvPr/>
        </p:nvSpPr>
        <p:spPr bwMode="auto">
          <a:xfrm>
            <a:off x="-6042" y="5791253"/>
            <a:ext cx="3402314" cy="1080868"/>
          </a:xfrm>
          <a:prstGeom prst="rtTriangle">
            <a:avLst/>
          </a:prstGeom>
          <a:blipFill>
            <a:blip r:embed="rId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en-US"/>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a:spLocks noChangeArrowheads="1"/>
          </p:cNvSpPr>
          <p:nvPr/>
        </p:nvSpPr>
        <p:spPr bwMode="auto">
          <a:xfrm>
            <a:off x="8664575"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10" name="Chevron 9"/>
          <p:cNvSpPr>
            <a:spLocks noChangeArrowheads="1"/>
          </p:cNvSpPr>
          <p:nvPr/>
        </p:nvSpPr>
        <p:spPr bwMode="auto">
          <a:xfrm>
            <a:off x="8477250" y="4987925"/>
            <a:ext cx="182563" cy="228600"/>
          </a:xfrm>
          <a:prstGeom prst="chevron">
            <a:avLst>
              <a:gd name="adj" fmla="val 50000"/>
            </a:avLst>
          </a:prstGeom>
          <a:gradFill rotWithShape="1">
            <a:gsLst>
              <a:gs pos="0">
                <a:srgbClr val="7FC4DD"/>
              </a:gs>
              <a:gs pos="28000">
                <a:srgbClr val="50B8DA"/>
              </a:gs>
              <a:gs pos="100000">
                <a:srgbClr val="1389A6"/>
              </a:gs>
            </a:gsLst>
            <a:lin ang="5400000"/>
          </a:gradFill>
          <a:ln w="3175" cap="rnd">
            <a:solidFill>
              <a:srgbClr val="1E768C"/>
            </a:solidFill>
            <a:miter lim="800000"/>
            <a:headEnd/>
            <a:tailEnd/>
          </a:ln>
          <a:effectLst>
            <a:outerShdw dist="25400" dir="5400000" rotWithShape="0">
              <a:srgbClr val="808080">
                <a:alpha val="45998"/>
              </a:srgbClr>
            </a:outerShdw>
          </a:effectLst>
        </p:spPr>
        <p:txBody>
          <a:bodyPr anchor="ctr"/>
          <a:lstStyle/>
          <a:p>
            <a:pPr>
              <a:defRPr/>
            </a:pPr>
            <a:endParaRPr lang="en-US">
              <a:solidFill>
                <a:schemeClr val="lt1"/>
              </a:solidFill>
              <a:latin typeface="+mn-lt"/>
              <a:cs typeface="+mn-cs"/>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en-US" noProof="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en-US"/>
              <a:t>Click to edit Master title style</a:t>
            </a:r>
          </a:p>
        </p:txBody>
      </p:sp>
      <p:sp>
        <p:nvSpPr>
          <p:cNvPr id="11" name="Date Placeholder 4"/>
          <p:cNvSpPr>
            <a:spLocks noGrp="1"/>
          </p:cNvSpPr>
          <p:nvPr>
            <p:ph type="dt" sz="half" idx="10"/>
          </p:nvPr>
        </p:nvSpPr>
        <p:spPr/>
        <p:txBody>
          <a:bodyPr/>
          <a:lstStyle>
            <a:lvl1pPr>
              <a:defRPr/>
            </a:lvl1pPr>
          </a:lstStyle>
          <a:p>
            <a:fld id="{80927E99-3B54-454C-8CDF-F2F5C2849B92}" type="datetime1">
              <a:rPr lang="en-US"/>
              <a:pPr/>
              <a:t>1/18/2024</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lstStyle>
          <a:p>
            <a:pPr>
              <a:defRPr/>
            </a:pPr>
            <a:endParaRPr lang="en-US"/>
          </a:p>
        </p:txBody>
      </p:sp>
      <p:sp>
        <p:nvSpPr>
          <p:cNvPr id="13" name="Slide Number Placeholder 6"/>
          <p:cNvSpPr>
            <a:spLocks noGrp="1"/>
          </p:cNvSpPr>
          <p:nvPr>
            <p:ph type="sldNum" sz="quarter" idx="12"/>
          </p:nvPr>
        </p:nvSpPr>
        <p:spPr/>
        <p:txBody>
          <a:bodyPr/>
          <a:lstStyle>
            <a:lvl1pPr>
              <a:defRPr/>
            </a:lvl1pPr>
          </a:lstStyle>
          <a:p>
            <a:fld id="{8486B8B2-2E27-4971-9826-799D63638FEB}" type="slidenum">
              <a:rPr lang="en-US"/>
              <a:pPr/>
              <a:t>‹#›</a:t>
            </a:fld>
            <a:endParaRPr lang="en-US"/>
          </a:p>
        </p:txBody>
      </p:sp>
    </p:spTree>
    <p:extLst>
      <p:ext uri="{BB962C8B-B14F-4D97-AF65-F5344CB8AC3E}">
        <p14:creationId xmlns:p14="http://schemas.microsoft.com/office/powerpoint/2010/main" val="346813296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itle Placeholder 8"/>
          <p:cNvSpPr>
            <a:spLocks noGrp="1"/>
          </p:cNvSpPr>
          <p:nvPr>
            <p:ph type="title"/>
          </p:nvPr>
        </p:nvSpPr>
        <p:spPr>
          <a:xfrm>
            <a:off x="457200" y="0"/>
            <a:ext cx="8229600" cy="792162"/>
          </a:xfrm>
          <a:prstGeom prst="rect">
            <a:avLst/>
          </a:prstGeom>
        </p:spPr>
        <p:txBody>
          <a:bodyPr vert="horz" anchor="ctr">
            <a:normAutofit/>
            <a:scene3d>
              <a:camera prst="orthographicFront"/>
              <a:lightRig rig="soft" dir="t"/>
            </a:scene3d>
            <a:sp3d prstMaterial="softEdge">
              <a:bevelT w="25400" h="25400"/>
            </a:sp3d>
          </a:bodyPr>
          <a:lstStyle/>
          <a:p>
            <a:r>
              <a:rPr lang="en-US"/>
              <a:t>Click to edit Master title style</a:t>
            </a:r>
          </a:p>
        </p:txBody>
      </p:sp>
      <p:sp>
        <p:nvSpPr>
          <p:cNvPr id="1033" name="Text Placeholder 29"/>
          <p:cNvSpPr>
            <a:spLocks noGrp="1"/>
          </p:cNvSpPr>
          <p:nvPr>
            <p:ph type="body" idx="1"/>
          </p:nvPr>
        </p:nvSpPr>
        <p:spPr bwMode="auto">
          <a:xfrm>
            <a:off x="457200" y="1066800"/>
            <a:ext cx="8229600" cy="5341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wrap="square" lIns="91440" tIns="45720" rIns="91440" bIns="45720" numCol="1" anchor="b" anchorCtr="0" compatLnSpc="1">
            <a:prstTxWarp prst="textNoShape">
              <a:avLst/>
            </a:prstTxWarp>
          </a:bodyPr>
          <a:lstStyle>
            <a:lvl1pPr>
              <a:defRPr sz="1000"/>
            </a:lvl1pPr>
          </a:lstStyle>
          <a:p>
            <a:fld id="{6EC5FA0E-C174-4CFB-8CA2-D461EAACEA40}" type="datetime1">
              <a:rPr lang="en-US"/>
              <a:pPr/>
              <a:t>1/18/2024</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Arial" charset="0"/>
                <a:ea typeface="+mn-ea"/>
                <a:cs typeface="Arial" charset="0"/>
              </a:defRPr>
            </a:lvl1pPr>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wrap="square" lIns="91440" tIns="45720" rIns="91440" bIns="45720" numCol="1" anchor="b" anchorCtr="0" compatLnSpc="1">
            <a:prstTxWarp prst="textNoShape">
              <a:avLst/>
            </a:prstTxWarp>
          </a:bodyPr>
          <a:lstStyle>
            <a:lvl1pPr algn="r">
              <a:defRPr sz="1000"/>
            </a:lvl1pPr>
          </a:lstStyle>
          <a:p>
            <a:fld id="{1D6D27ED-4285-4812-B5DF-16F6072ED411}"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4298" r:id="rId1"/>
    <p:sldLayoutId id="2147484294" r:id="rId2"/>
    <p:sldLayoutId id="2147484299" r:id="rId3"/>
    <p:sldLayoutId id="2147484300" r:id="rId4"/>
    <p:sldLayoutId id="2147484301" r:id="rId5"/>
    <p:sldLayoutId id="2147484302" r:id="rId6"/>
    <p:sldLayoutId id="2147484295" r:id="rId7"/>
    <p:sldLayoutId id="2147484303" r:id="rId8"/>
    <p:sldLayoutId id="2147484304" r:id="rId9"/>
    <p:sldLayoutId id="2147484296" r:id="rId10"/>
    <p:sldLayoutId id="2147484297" r:id="rId11"/>
  </p:sldLayoutIdLst>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xStyles>
    <p:titleStyle>
      <a:lvl1pPr algn="l" rtl="0" eaLnBrk="0" fontAlgn="base" hangingPunct="0">
        <a:spcBef>
          <a:spcPct val="0"/>
        </a:spcBef>
        <a:spcAft>
          <a:spcPct val="0"/>
        </a:spcAft>
        <a:defRPr sz="4000" b="1" kern="1200">
          <a:solidFill>
            <a:schemeClr val="tx2"/>
          </a:solidFill>
          <a:effectLst>
            <a:outerShdw blurRad="31750" dist="25400" dir="5400000" algn="tl" rotWithShape="0">
              <a:srgbClr val="000000">
                <a:alpha val="25000"/>
              </a:srgbClr>
            </a:outerShdw>
          </a:effectLst>
          <a:latin typeface="+mj-lt"/>
          <a:ea typeface="ＭＳ Ｐゴシック" pitchFamily="-112" charset="-128"/>
          <a:cs typeface="+mj-cs"/>
        </a:defRPr>
      </a:lvl1pPr>
      <a:lvl2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2pPr>
      <a:lvl3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3pPr>
      <a:lvl4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4pPr>
      <a:lvl5pPr algn="l" rtl="0" eaLnBrk="0" fontAlgn="base" hangingPunct="0">
        <a:spcBef>
          <a:spcPct val="0"/>
        </a:spcBef>
        <a:spcAft>
          <a:spcPct val="0"/>
        </a:spcAft>
        <a:defRPr sz="4100" b="1">
          <a:solidFill>
            <a:schemeClr val="tx2"/>
          </a:solidFill>
          <a:latin typeface="Lucida Sans Unicode" pitchFamily="34" charset="0"/>
          <a:ea typeface="ＭＳ Ｐゴシック" pitchFamily="-112" charset="-128"/>
        </a:defRPr>
      </a:lvl5pPr>
      <a:lvl6pPr marL="457200" algn="l" rtl="0" fontAlgn="base">
        <a:spcBef>
          <a:spcPct val="0"/>
        </a:spcBef>
        <a:spcAft>
          <a:spcPct val="0"/>
        </a:spcAft>
        <a:defRPr sz="4100" b="1">
          <a:solidFill>
            <a:schemeClr val="tx2"/>
          </a:solidFill>
          <a:latin typeface="Lucida Sans Unicode" pitchFamily="34" charset="0"/>
        </a:defRPr>
      </a:lvl6pPr>
      <a:lvl7pPr marL="914400" algn="l" rtl="0" fontAlgn="base">
        <a:spcBef>
          <a:spcPct val="0"/>
        </a:spcBef>
        <a:spcAft>
          <a:spcPct val="0"/>
        </a:spcAft>
        <a:defRPr sz="4100" b="1">
          <a:solidFill>
            <a:schemeClr val="tx2"/>
          </a:solidFill>
          <a:latin typeface="Lucida Sans Unicode" pitchFamily="34" charset="0"/>
        </a:defRPr>
      </a:lvl7pPr>
      <a:lvl8pPr marL="1371600" algn="l" rtl="0" fontAlgn="base">
        <a:spcBef>
          <a:spcPct val="0"/>
        </a:spcBef>
        <a:spcAft>
          <a:spcPct val="0"/>
        </a:spcAft>
        <a:defRPr sz="4100" b="1">
          <a:solidFill>
            <a:schemeClr val="tx2"/>
          </a:solidFill>
          <a:latin typeface="Lucida Sans Unicode" pitchFamily="34" charset="0"/>
        </a:defRPr>
      </a:lvl8pPr>
      <a:lvl9pPr marL="1828800" algn="l" rtl="0" fontAlgn="base">
        <a:spcBef>
          <a:spcPct val="0"/>
        </a:spcBef>
        <a:spcAft>
          <a:spcPct val="0"/>
        </a:spcAft>
        <a:defRPr sz="4100" b="1">
          <a:solidFill>
            <a:schemeClr val="tx2"/>
          </a:solidFill>
          <a:latin typeface="Lucida Sans Unicode" pitchFamily="34" charset="0"/>
        </a:defRPr>
      </a:lvl9pPr>
    </p:titleStyle>
    <p:bodyStyle>
      <a:lvl1pPr marL="365125" indent="-255588" algn="l" rtl="0" eaLnBrk="0" fontAlgn="base" hangingPunct="0">
        <a:spcBef>
          <a:spcPts val="400"/>
        </a:spcBef>
        <a:spcAft>
          <a:spcPct val="0"/>
        </a:spcAft>
        <a:buClr>
          <a:schemeClr val="accent1"/>
        </a:buClr>
        <a:buSzPct val="68000"/>
        <a:buFont typeface="Wingdings 3" pitchFamily="-112" charset="2"/>
        <a:buChar char=""/>
        <a:defRPr sz="2700" kern="1200">
          <a:solidFill>
            <a:schemeClr val="tx1"/>
          </a:solidFill>
          <a:latin typeface="+mn-lt"/>
          <a:ea typeface="ＭＳ Ｐゴシック" pitchFamily="-112" charset="-128"/>
          <a:cs typeface="+mn-cs"/>
        </a:defRPr>
      </a:lvl1pPr>
      <a:lvl2pPr marL="620713" indent="-228600" algn="l" rtl="0" eaLnBrk="0" fontAlgn="base" hangingPunct="0">
        <a:spcBef>
          <a:spcPts val="325"/>
        </a:spcBef>
        <a:spcAft>
          <a:spcPct val="0"/>
        </a:spcAft>
        <a:buClr>
          <a:schemeClr val="accent1"/>
        </a:buClr>
        <a:buFont typeface="Verdana" pitchFamily="-112" charset="0"/>
        <a:buChar char="◦"/>
        <a:defRPr sz="2300" kern="1200">
          <a:solidFill>
            <a:schemeClr val="tx1"/>
          </a:solidFill>
          <a:latin typeface="+mn-lt"/>
          <a:ea typeface="ＭＳ Ｐゴシック" pitchFamily="-112" charset="-128"/>
          <a:cs typeface="+mn-cs"/>
        </a:defRPr>
      </a:lvl2pPr>
      <a:lvl3pPr marL="858838" indent="-228600" algn="l" rtl="0" eaLnBrk="0" fontAlgn="base" hangingPunct="0">
        <a:spcBef>
          <a:spcPts val="350"/>
        </a:spcBef>
        <a:spcAft>
          <a:spcPct val="0"/>
        </a:spcAft>
        <a:buClr>
          <a:schemeClr val="accent2"/>
        </a:buClr>
        <a:buSzPct val="100000"/>
        <a:buFont typeface="Wingdings 2" pitchFamily="-112" charset="2"/>
        <a:buChar char=""/>
        <a:defRPr sz="2100" kern="1200">
          <a:solidFill>
            <a:schemeClr val="tx1"/>
          </a:solidFill>
          <a:latin typeface="+mn-lt"/>
          <a:ea typeface="ＭＳ Ｐゴシック" pitchFamily="-112" charset="-128"/>
          <a:cs typeface="+mn-cs"/>
        </a:defRPr>
      </a:lvl3pPr>
      <a:lvl4pPr marL="1143000" indent="-228600" algn="l" rtl="0" eaLnBrk="0" fontAlgn="base" hangingPunct="0">
        <a:spcBef>
          <a:spcPts val="350"/>
        </a:spcBef>
        <a:spcAft>
          <a:spcPct val="0"/>
        </a:spcAft>
        <a:buClr>
          <a:schemeClr val="accent2"/>
        </a:buClr>
        <a:buFont typeface="Wingdings 2" pitchFamily="-112" charset="2"/>
        <a:buChar char=""/>
        <a:defRPr sz="1900" kern="1200">
          <a:solidFill>
            <a:schemeClr val="tx1"/>
          </a:solidFill>
          <a:latin typeface="+mn-lt"/>
          <a:ea typeface="ＭＳ Ｐゴシック" pitchFamily="-112" charset="-128"/>
          <a:cs typeface="+mn-cs"/>
        </a:defRPr>
      </a:lvl4pPr>
      <a:lvl5pPr marL="1371600" indent="-228600" algn="l" rtl="0" eaLnBrk="0" fontAlgn="base" hangingPunct="0">
        <a:spcBef>
          <a:spcPts val="350"/>
        </a:spcBef>
        <a:spcAft>
          <a:spcPct val="0"/>
        </a:spcAft>
        <a:buClr>
          <a:schemeClr val="accent2"/>
        </a:buClr>
        <a:buFont typeface="Wingdings 2" pitchFamily="-112" charset="2"/>
        <a:buChar char=""/>
        <a:defRPr kern="1200">
          <a:solidFill>
            <a:schemeClr val="tx1"/>
          </a:solidFill>
          <a:latin typeface="+mn-lt"/>
          <a:ea typeface="ＭＳ Ｐゴシック" pitchFamily="-112" charset="-128"/>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5" Type="http://schemas.openxmlformats.org/officeDocument/2006/relationships/image" Target="../media/image8.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 Id="rId14"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pPr eaLnBrk="1" fontAlgn="auto" hangingPunct="1">
              <a:spcAft>
                <a:spcPts val="0"/>
              </a:spcAft>
              <a:defRPr/>
            </a:pPr>
            <a:r>
              <a:rPr lang="en-US">
                <a:ea typeface="+mj-ea"/>
              </a:rPr>
              <a:t>CSSE 220</a:t>
            </a:r>
          </a:p>
        </p:txBody>
      </p:sp>
      <p:sp>
        <p:nvSpPr>
          <p:cNvPr id="15363" name="Rectangle 2"/>
          <p:cNvSpPr>
            <a:spLocks noGrp="1"/>
          </p:cNvSpPr>
          <p:nvPr>
            <p:ph type="subTitle" idx="1"/>
          </p:nvPr>
        </p:nvSpPr>
        <p:spPr>
          <a:xfrm>
            <a:off x="685800" y="3611563"/>
            <a:ext cx="7772400" cy="1200150"/>
          </a:xfrm>
        </p:spPr>
        <p:txBody>
          <a:bodyPr/>
          <a:lstStyle/>
          <a:p>
            <a:pPr marR="0" eaLnBrk="1" hangingPunct="1">
              <a:lnSpc>
                <a:spcPct val="90000"/>
              </a:lnSpc>
            </a:pPr>
            <a:r>
              <a:rPr lang="en-US" sz="2500"/>
              <a:t>Polymorphism</a:t>
            </a:r>
            <a:br>
              <a:rPr lang="en-US" sz="2500"/>
            </a:br>
            <a:endParaRPr lang="en-US" sz="25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a:extLst>
              <a:ext uri="{FF2B5EF4-FFF2-40B4-BE49-F238E27FC236}">
                <a16:creationId xmlns:a16="http://schemas.microsoft.com/office/drawing/2014/main" id="{B5AB72D4-0837-394C-93D2-8422379D4F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00" y="1219200"/>
            <a:ext cx="7086600" cy="5541654"/>
          </a:xfrm>
          <a:prstGeom prst="rect">
            <a:avLst/>
          </a:prstGeom>
        </p:spPr>
      </p:pic>
    </p:spTree>
    <p:extLst>
      <p:ext uri="{BB962C8B-B14F-4D97-AF65-F5344CB8AC3E}">
        <p14:creationId xmlns:p14="http://schemas.microsoft.com/office/powerpoint/2010/main" val="18664661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5" name="Picture 4" descr="Diagram&#10;&#10;Description automatically generated">
            <a:extLst>
              <a:ext uri="{FF2B5EF4-FFF2-40B4-BE49-F238E27FC236}">
                <a16:creationId xmlns:a16="http://schemas.microsoft.com/office/drawing/2014/main" id="{5E8353CF-EFCB-1844-A700-2154B978E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169" y="1856739"/>
            <a:ext cx="8505191" cy="3846569"/>
          </a:xfrm>
          <a:prstGeom prst="rect">
            <a:avLst/>
          </a:prstGeom>
        </p:spPr>
      </p:pic>
    </p:spTree>
    <p:extLst>
      <p:ext uri="{BB962C8B-B14F-4D97-AF65-F5344CB8AC3E}">
        <p14:creationId xmlns:p14="http://schemas.microsoft.com/office/powerpoint/2010/main" val="323352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4: Check for Runtime Errors</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Example: Determining Illegal Type Casts</a:t>
            </a:r>
          </a:p>
        </p:txBody>
      </p:sp>
      <p:pic>
        <p:nvPicPr>
          <p:cNvPr id="4" name="Picture 3" descr="Diagram&#10;&#10;Description automatically generated with medium confidence">
            <a:extLst>
              <a:ext uri="{FF2B5EF4-FFF2-40B4-BE49-F238E27FC236}">
                <a16:creationId xmlns:a16="http://schemas.microsoft.com/office/drawing/2014/main" id="{30C83555-A1B1-1B43-B201-E93D13F222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8780" y="1901190"/>
            <a:ext cx="8471762" cy="3839210"/>
          </a:xfrm>
          <a:prstGeom prst="rect">
            <a:avLst/>
          </a:prstGeom>
        </p:spPr>
      </p:pic>
    </p:spTree>
    <p:extLst>
      <p:ext uri="{BB962C8B-B14F-4D97-AF65-F5344CB8AC3E}">
        <p14:creationId xmlns:p14="http://schemas.microsoft.com/office/powerpoint/2010/main" val="1708501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5: Find Method to Run</a:t>
            </a:r>
          </a:p>
          <a:p>
            <a:endParaRPr lang="en-US" dirty="0"/>
          </a:p>
          <a:p>
            <a:pPr lvl="1"/>
            <a:r>
              <a:rPr lang="en-US" dirty="0"/>
              <a:t>Find the instantiation type in the hierarchy. </a:t>
            </a:r>
          </a:p>
          <a:p>
            <a:pPr marL="1087438" lvl="2" indent="-457200">
              <a:buFont typeface="+mj-lt"/>
              <a:buAutoNum type="arabicPeriod"/>
            </a:pPr>
            <a:r>
              <a:rPr lang="en-US" dirty="0"/>
              <a:t>If that type implements the given method, then use that implementation.</a:t>
            </a:r>
          </a:p>
          <a:p>
            <a:pPr marL="1087438" lvl="2" indent="-457200">
              <a:buFont typeface="+mj-lt"/>
              <a:buAutoNum type="arabicPeriod"/>
            </a:pPr>
            <a:r>
              <a:rPr lang="en-US" dirty="0"/>
              <a:t>Otherwise, move up to the parent type and see if there’s an implementation there. </a:t>
            </a:r>
          </a:p>
          <a:p>
            <a:pPr marL="1371600" lvl="3" indent="-457200">
              <a:buFont typeface="+mj-lt"/>
              <a:buAutoNum type="alphaLcPeriod"/>
            </a:pPr>
            <a:r>
              <a:rPr lang="en-US" dirty="0"/>
              <a:t>If there is an implementation, use that.</a:t>
            </a:r>
          </a:p>
          <a:p>
            <a:pPr marL="1371600" lvl="3" indent="-457200">
              <a:buFont typeface="+mj-lt"/>
              <a:buAutoNum type="alphaLcPeriod"/>
            </a:pPr>
            <a:r>
              <a:rPr lang="en-US" dirty="0"/>
              <a:t>Otherwise, repeat step 2 until an implementation is found.</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2500470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Exercise</a:t>
            </a:r>
          </a:p>
        </p:txBody>
      </p:sp>
      <p:sp>
        <p:nvSpPr>
          <p:cNvPr id="3" name="Content Placeholder 2"/>
          <p:cNvSpPr>
            <a:spLocks noGrp="1"/>
          </p:cNvSpPr>
          <p:nvPr>
            <p:ph idx="1"/>
          </p:nvPr>
        </p:nvSpPr>
        <p:spPr>
          <a:xfrm>
            <a:off x="457200" y="1371600"/>
            <a:ext cx="8382000" cy="5105400"/>
          </a:xfrm>
        </p:spPr>
        <p:txBody>
          <a:bodyPr/>
          <a:lstStyle/>
          <a:p>
            <a:r>
              <a:rPr lang="en-US"/>
              <a:t>Finish Quiz</a:t>
            </a:r>
          </a:p>
          <a:p>
            <a:r>
              <a:rPr lang="en-US"/>
              <a:t>Start reading the </a:t>
            </a:r>
            <a:r>
              <a:rPr lang="en-US" i="1" err="1"/>
              <a:t>RefactoringInheritance</a:t>
            </a:r>
            <a:r>
              <a:rPr lang="en-US"/>
              <a:t> </a:t>
            </a:r>
            <a:br>
              <a:rPr lang="en-US"/>
            </a:br>
            <a:r>
              <a:rPr lang="en-US"/>
              <a:t>HW assignment which comes after LLO Part 2</a:t>
            </a:r>
          </a:p>
        </p:txBody>
      </p:sp>
    </p:spTree>
    <p:extLst>
      <p:ext uri="{BB962C8B-B14F-4D97-AF65-F5344CB8AC3E}">
        <p14:creationId xmlns:p14="http://schemas.microsoft.com/office/powerpoint/2010/main" val="3533401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685800"/>
            <a:ext cx="8991600" cy="6370638"/>
          </a:xfrm>
        </p:spPr>
        <p:txBody>
          <a:bodyPr/>
          <a:lstStyle/>
          <a:p>
            <a:r>
              <a:rPr lang="en-US" dirty="0"/>
              <a:t>Step 1: Identify the Declared/Casted Type</a:t>
            </a:r>
          </a:p>
          <a:p>
            <a:pPr lvl="1"/>
            <a:r>
              <a:rPr lang="en-US" dirty="0" err="1"/>
              <a:t>DeclaredType</a:t>
            </a:r>
            <a:r>
              <a:rPr lang="en-US" dirty="0"/>
              <a:t> </a:t>
            </a:r>
            <a:r>
              <a:rPr lang="en-US" dirty="0" err="1"/>
              <a:t>var</a:t>
            </a:r>
            <a:r>
              <a:rPr lang="en-US" dirty="0"/>
              <a:t> = ….   (can change!)</a:t>
            </a:r>
          </a:p>
          <a:p>
            <a:pPr lvl="1"/>
            <a:r>
              <a:rPr lang="en-US" dirty="0" err="1"/>
              <a:t>CastedType</a:t>
            </a:r>
            <a:r>
              <a:rPr lang="en-US" dirty="0"/>
              <a:t> var2 = (</a:t>
            </a:r>
            <a:r>
              <a:rPr lang="en-US" dirty="0" err="1"/>
              <a:t>CastedType</a:t>
            </a:r>
            <a:r>
              <a:rPr lang="en-US" dirty="0"/>
              <a:t>)</a:t>
            </a:r>
            <a:r>
              <a:rPr lang="en-US" dirty="0" err="1"/>
              <a:t>var</a:t>
            </a:r>
            <a:r>
              <a:rPr lang="en-US" dirty="0"/>
              <a:t>;</a:t>
            </a:r>
          </a:p>
          <a:p>
            <a:r>
              <a:rPr lang="en-US" dirty="0"/>
              <a:t>Step 2: Identify the Instantiation/Actual Type</a:t>
            </a:r>
          </a:p>
          <a:p>
            <a:pPr lvl="1"/>
            <a:r>
              <a:rPr lang="en-US" dirty="0"/>
              <a:t>(Never changes! To the right of original “= new *”)</a:t>
            </a:r>
          </a:p>
          <a:p>
            <a:pPr lvl="1"/>
            <a:r>
              <a:rPr lang="en-US" dirty="0"/>
              <a:t>…= new </a:t>
            </a:r>
            <a:r>
              <a:rPr lang="en-US" dirty="0" err="1"/>
              <a:t>InstantiatedType</a:t>
            </a:r>
            <a:r>
              <a:rPr lang="en-US" dirty="0"/>
              <a:t>();</a:t>
            </a:r>
          </a:p>
          <a:p>
            <a:r>
              <a:rPr lang="en-US" dirty="0"/>
              <a:t>Step 3: Check for Compilation Errors</a:t>
            </a:r>
          </a:p>
          <a:p>
            <a:pPr lvl="1"/>
            <a:r>
              <a:rPr lang="en-US" dirty="0"/>
              <a:t>Method not available based on declared/casted type</a:t>
            </a:r>
          </a:p>
          <a:p>
            <a:pPr lvl="1"/>
            <a:r>
              <a:rPr lang="en-US" dirty="0"/>
              <a:t>Incompatible type assignment:    Dog x = new  Cat()</a:t>
            </a:r>
          </a:p>
          <a:p>
            <a:pPr lvl="1"/>
            <a:r>
              <a:rPr lang="en-US" dirty="0"/>
              <a:t>Invalid cast: casting to type not below declaration type</a:t>
            </a:r>
          </a:p>
          <a:p>
            <a:r>
              <a:rPr lang="en-US" dirty="0"/>
              <a:t>Step 4: Check for Runtime Errors</a:t>
            </a:r>
          </a:p>
          <a:p>
            <a:pPr lvl="2"/>
            <a:r>
              <a:rPr lang="en-US" dirty="0"/>
              <a:t>You can only cast to types within the inheritance hierarchy from </a:t>
            </a:r>
            <a:r>
              <a:rPr lang="en-US" i="1" dirty="0"/>
              <a:t>Object</a:t>
            </a:r>
            <a:r>
              <a:rPr lang="en-US" dirty="0"/>
              <a:t> to the </a:t>
            </a:r>
            <a:r>
              <a:rPr lang="en-US" i="1" dirty="0"/>
              <a:t>instantiation type </a:t>
            </a:r>
          </a:p>
          <a:p>
            <a:r>
              <a:rPr lang="en-US" dirty="0"/>
              <a:t>Step 5: Find Method to Run</a:t>
            </a:r>
          </a:p>
          <a:p>
            <a:pPr lvl="1"/>
            <a:r>
              <a:rPr lang="en-US" dirty="0"/>
              <a:t>Start with instantiation type and look to super class!</a:t>
            </a:r>
          </a:p>
          <a:p>
            <a:endParaRPr lang="en-US" dirty="0"/>
          </a:p>
          <a:p>
            <a:endParaRPr lang="en-US" dirty="0"/>
          </a:p>
          <a:p>
            <a:endParaRPr lang="en-US" dirty="0"/>
          </a:p>
          <a:p>
            <a:endParaRPr lang="en-US" dirty="0"/>
          </a:p>
          <a:p>
            <a:endParaRPr lang="en-US" dirty="0"/>
          </a:p>
        </p:txBody>
      </p:sp>
      <p:sp>
        <p:nvSpPr>
          <p:cNvPr id="3" name="Title 2"/>
          <p:cNvSpPr>
            <a:spLocks noGrp="1"/>
          </p:cNvSpPr>
          <p:nvPr>
            <p:ph type="title"/>
          </p:nvPr>
        </p:nvSpPr>
        <p:spPr/>
        <p:txBody>
          <a:bodyPr/>
          <a:lstStyle/>
          <a:p>
            <a:r>
              <a:rPr lang="en-US" dirty="0" err="1"/>
              <a:t>Determing</a:t>
            </a:r>
            <a:r>
              <a:rPr lang="en-US" dirty="0"/>
              <a:t> Method at Runtime</a:t>
            </a:r>
          </a:p>
        </p:txBody>
      </p:sp>
    </p:spTree>
    <p:extLst>
      <p:ext uri="{BB962C8B-B14F-4D97-AF65-F5344CB8AC3E}">
        <p14:creationId xmlns:p14="http://schemas.microsoft.com/office/powerpoint/2010/main" val="815288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Polymorphism</a:t>
            </a:r>
          </a:p>
        </p:txBody>
      </p:sp>
      <p:sp>
        <p:nvSpPr>
          <p:cNvPr id="3" name="Text Placeholder 2"/>
          <p:cNvSpPr>
            <a:spLocks noGrp="1"/>
          </p:cNvSpPr>
          <p:nvPr>
            <p:ph type="body" idx="1"/>
          </p:nvPr>
        </p:nvSpPr>
        <p:spPr/>
        <p:txBody>
          <a:bodyPr/>
          <a:lstStyle/>
          <a:p>
            <a:r>
              <a:rPr lang="en-US" dirty="0"/>
              <a:t>Review and Practice</a:t>
            </a:r>
          </a:p>
        </p:txBody>
      </p:sp>
    </p:spTree>
    <p:extLst>
      <p:ext uri="{BB962C8B-B14F-4D97-AF65-F5344CB8AC3E}">
        <p14:creationId xmlns:p14="http://schemas.microsoft.com/office/powerpoint/2010/main" val="42033923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1262"/>
            <a:ext cx="8229600" cy="5341938"/>
          </a:xfrm>
        </p:spPr>
        <p:txBody>
          <a:bodyPr/>
          <a:lstStyle/>
          <a:p>
            <a:pPr>
              <a:buFont typeface="Wingdings 3" charset="2"/>
              <a:buChar char=""/>
              <a:defRPr/>
            </a:pPr>
            <a:r>
              <a:rPr lang="en-US" dirty="0"/>
              <a:t>A subclass instance </a:t>
            </a:r>
            <a:r>
              <a:rPr lang="en-US" b="1" dirty="0"/>
              <a:t>is a</a:t>
            </a:r>
            <a:r>
              <a:rPr lang="en-US" dirty="0"/>
              <a:t> </a:t>
            </a:r>
            <a:r>
              <a:rPr lang="en-US" dirty="0" err="1"/>
              <a:t>superclass</a:t>
            </a:r>
            <a:r>
              <a:rPr lang="en-US" dirty="0"/>
              <a:t> instance</a:t>
            </a:r>
          </a:p>
          <a:p>
            <a:pPr lvl="1">
              <a:buFont typeface="Verdana" charset="0"/>
              <a:buChar char="◦"/>
              <a:defRPr/>
            </a:pPr>
            <a:r>
              <a:rPr lang="en-US" dirty="0"/>
              <a:t>Polymorphism still works!</a:t>
            </a:r>
          </a:p>
          <a:p>
            <a:pPr marL="630238" lvl="2" indent="0">
              <a:buNone/>
              <a:defRPr/>
            </a:pPr>
            <a:r>
              <a:rPr lang="en-US" sz="2400" b="1" dirty="0" err="1">
                <a:solidFill>
                  <a:schemeClr val="accent3"/>
                </a:solidFill>
                <a:latin typeface="Lucida Sans Typewriter" pitchFamily="49" charset="0"/>
              </a:rPr>
              <a:t>BankAccount</a:t>
            </a:r>
            <a:r>
              <a:rPr lang="en-US" sz="2400" b="1" dirty="0">
                <a:solidFill>
                  <a:schemeClr val="accent3"/>
                </a:solidFill>
                <a:latin typeface="Lucida Sans Typewriter" pitchFamily="49" charset="0"/>
              </a:rPr>
              <a:t> </a:t>
            </a:r>
            <a:r>
              <a:rPr lang="en-US" sz="2400" b="1" dirty="0" err="1">
                <a:solidFill>
                  <a:schemeClr val="accent3"/>
                </a:solidFill>
                <a:latin typeface="Lucida Sans Typewriter" pitchFamily="49" charset="0"/>
              </a:rPr>
              <a:t>ba</a:t>
            </a:r>
            <a:r>
              <a:rPr lang="en-US" sz="2400" b="1" dirty="0">
                <a:solidFill>
                  <a:schemeClr val="accent3"/>
                </a:solidFill>
                <a:latin typeface="Lucida Sans Typewriter" pitchFamily="49" charset="0"/>
              </a:rPr>
              <a:t> = new </a:t>
            </a:r>
            <a:r>
              <a:rPr lang="en-US" sz="2400" b="1" dirty="0" err="1">
                <a:solidFill>
                  <a:schemeClr val="accent3"/>
                </a:solidFill>
                <a:latin typeface="Lucida Sans Typewriter" pitchFamily="49" charset="0"/>
              </a:rPr>
              <a:t>SavingsAccount</a:t>
            </a:r>
            <a:r>
              <a:rPr lang="en-US" sz="2400" b="1" dirty="0">
                <a:solidFill>
                  <a:schemeClr val="accent3"/>
                </a:solidFill>
                <a:latin typeface="Lucida Sans Typewriter" pitchFamily="49" charset="0"/>
              </a:rPr>
              <a:t>();</a:t>
            </a:r>
            <a:br>
              <a:rPr lang="en-US" sz="2400" b="1" dirty="0">
                <a:solidFill>
                  <a:schemeClr val="accent3"/>
                </a:solidFill>
                <a:latin typeface="Lucida Sans Typewriter" pitchFamily="49" charset="0"/>
              </a:rPr>
            </a:br>
            <a:r>
              <a:rPr lang="en-US" sz="2400" b="1" dirty="0" err="1">
                <a:solidFill>
                  <a:schemeClr val="accent3"/>
                </a:solidFill>
                <a:latin typeface="Lucida Sans Typewriter" pitchFamily="49" charset="0"/>
              </a:rPr>
              <a:t>ba.deposit</a:t>
            </a:r>
            <a:r>
              <a:rPr lang="en-US" sz="2400" b="1" dirty="0">
                <a:solidFill>
                  <a:schemeClr val="accent3"/>
                </a:solidFill>
                <a:latin typeface="Lucida Sans Typewriter" pitchFamily="49" charset="0"/>
              </a:rPr>
              <a:t>(100);</a:t>
            </a:r>
          </a:p>
          <a:p>
            <a:pPr lvl="1">
              <a:buFont typeface="Verdana" charset="0"/>
              <a:buChar char="◦"/>
              <a:defRPr/>
            </a:pPr>
            <a:endParaRPr lang="en-US" dirty="0"/>
          </a:p>
          <a:p>
            <a:pPr>
              <a:buFont typeface="Wingdings 3" charset="2"/>
              <a:buChar char=""/>
              <a:defRPr/>
            </a:pPr>
            <a:r>
              <a:rPr lang="en-US" dirty="0"/>
              <a:t>But not the other way around!</a:t>
            </a:r>
          </a:p>
          <a:p>
            <a:pPr marL="630238" lvl="2" indent="0">
              <a:buNone/>
              <a:defRPr/>
            </a:pPr>
            <a:r>
              <a:rPr lang="en-US" sz="2400" b="1" dirty="0" err="1">
                <a:solidFill>
                  <a:schemeClr val="accent2"/>
                </a:solidFill>
                <a:latin typeface="Lucida Sans Typewriter" pitchFamily="49" charset="0"/>
              </a:rPr>
              <a:t>SavingsAccount</a:t>
            </a:r>
            <a:r>
              <a:rPr lang="en-US" sz="2400" b="1" dirty="0">
                <a:solidFill>
                  <a:schemeClr val="accent2"/>
                </a:solidFill>
                <a:latin typeface="Lucida Sans Typewriter" pitchFamily="49" charset="0"/>
              </a:rPr>
              <a:t> </a:t>
            </a:r>
            <a:r>
              <a:rPr lang="en-US" sz="2400" b="1" dirty="0" err="1">
                <a:solidFill>
                  <a:schemeClr val="accent2"/>
                </a:solidFill>
                <a:latin typeface="Lucida Sans Typewriter" pitchFamily="49" charset="0"/>
              </a:rPr>
              <a:t>sa</a:t>
            </a:r>
            <a:r>
              <a:rPr lang="en-US" sz="2400" b="1" dirty="0">
                <a:solidFill>
                  <a:schemeClr val="accent2"/>
                </a:solidFill>
                <a:latin typeface="Lucida Sans Typewriter" pitchFamily="49" charset="0"/>
              </a:rPr>
              <a:t> = new </a:t>
            </a:r>
            <a:r>
              <a:rPr lang="en-US" sz="2400" b="1" dirty="0" err="1">
                <a:solidFill>
                  <a:schemeClr val="accent2"/>
                </a:solidFill>
                <a:latin typeface="Lucida Sans Typewriter" pitchFamily="49" charset="0"/>
              </a:rPr>
              <a:t>BankAccount</a:t>
            </a:r>
            <a:r>
              <a:rPr lang="en-US" sz="2400" b="1" dirty="0">
                <a:solidFill>
                  <a:schemeClr val="accent2"/>
                </a:solidFill>
                <a:latin typeface="Lucida Sans Typewriter" pitchFamily="49" charset="0"/>
              </a:rPr>
              <a:t>();</a:t>
            </a:r>
            <a:br>
              <a:rPr lang="en-US" sz="2400" b="1" dirty="0">
                <a:solidFill>
                  <a:schemeClr val="accent2"/>
                </a:solidFill>
                <a:latin typeface="Lucida Sans Typewriter" pitchFamily="49" charset="0"/>
              </a:rPr>
            </a:br>
            <a:r>
              <a:rPr lang="en-US" sz="2400" b="1" dirty="0" err="1">
                <a:solidFill>
                  <a:schemeClr val="accent2"/>
                </a:solidFill>
                <a:latin typeface="Lucida Sans Typewriter" pitchFamily="49" charset="0"/>
              </a:rPr>
              <a:t>sa.addInterest</a:t>
            </a:r>
            <a:r>
              <a:rPr lang="en-US" sz="2400" b="1" dirty="0">
                <a:solidFill>
                  <a:schemeClr val="accent2"/>
                </a:solidFill>
                <a:latin typeface="Lucida Sans Typewriter" pitchFamily="49" charset="0"/>
              </a:rPr>
              <a:t>();</a:t>
            </a:r>
          </a:p>
          <a:p>
            <a:pPr lvl="1">
              <a:buFont typeface="Verdana" charset="0"/>
              <a:buChar char="◦"/>
              <a:defRPr/>
            </a:pPr>
            <a:endParaRPr lang="en-US" dirty="0"/>
          </a:p>
          <a:p>
            <a:pPr>
              <a:buFont typeface="Wingdings 3" charset="2"/>
              <a:buChar char=""/>
              <a:defRPr/>
            </a:pPr>
            <a:r>
              <a:rPr lang="en-US" dirty="0"/>
              <a:t>Why not?</a:t>
            </a:r>
          </a:p>
        </p:txBody>
      </p:sp>
      <p:sp>
        <p:nvSpPr>
          <p:cNvPr id="3" name="Title 2"/>
          <p:cNvSpPr>
            <a:spLocks noGrp="1"/>
          </p:cNvSpPr>
          <p:nvPr>
            <p:ph type="title"/>
          </p:nvPr>
        </p:nvSpPr>
        <p:spPr>
          <a:xfrm>
            <a:off x="457200" y="0"/>
            <a:ext cx="8534400" cy="792162"/>
          </a:xfrm>
        </p:spPr>
        <p:txBody>
          <a:bodyPr>
            <a:normAutofit fontScale="90000"/>
          </a:bodyPr>
          <a:lstStyle/>
          <a:p>
            <a:pPr>
              <a:defRPr/>
            </a:pPr>
            <a:r>
              <a:rPr lang="en-US" dirty="0">
                <a:solidFill>
                  <a:schemeClr val="accent2"/>
                </a:solidFill>
              </a:rPr>
              <a:t>Recall</a:t>
            </a:r>
            <a:r>
              <a:rPr lang="en-US" dirty="0"/>
              <a:t>: Polymorphism and Subclasses</a:t>
            </a:r>
          </a:p>
        </p:txBody>
      </p:sp>
      <p:sp>
        <p:nvSpPr>
          <p:cNvPr id="4" name="Line Callout 2 3"/>
          <p:cNvSpPr/>
          <p:nvPr/>
        </p:nvSpPr>
        <p:spPr>
          <a:xfrm>
            <a:off x="5486400" y="4953000"/>
            <a:ext cx="1905000" cy="1016000"/>
          </a:xfrm>
          <a:prstGeom prst="borderCallout2">
            <a:avLst>
              <a:gd name="adj1" fmla="val 18750"/>
              <a:gd name="adj2" fmla="val -8333"/>
              <a:gd name="adj3" fmla="val 18750"/>
              <a:gd name="adj4" fmla="val -16667"/>
              <a:gd name="adj5" fmla="val -56448"/>
              <a:gd name="adj6" fmla="val -58870"/>
            </a:avLst>
          </a:prstGeom>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BOOM!</a:t>
            </a:r>
          </a:p>
        </p:txBody>
      </p:sp>
    </p:spTree>
    <p:extLst>
      <p:ext uri="{BB962C8B-B14F-4D97-AF65-F5344CB8AC3E}">
        <p14:creationId xmlns:p14="http://schemas.microsoft.com/office/powerpoint/2010/main" val="39774917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7315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24499"/>
            <a:ext cx="8229600" cy="1338262"/>
          </a:xfrm>
        </p:spPr>
        <p:txBody>
          <a:bodyPr/>
          <a:lstStyle/>
          <a:p>
            <a:pPr marL="109537" indent="0">
              <a:buNone/>
            </a:pPr>
            <a:r>
              <a:rPr lang="en-US" dirty="0"/>
              <a:t>If </a:t>
            </a:r>
            <a:r>
              <a:rPr lang="en-US" dirty="0">
                <a:solidFill>
                  <a:srgbClr val="0000FF"/>
                </a:solidFill>
              </a:rPr>
              <a:t>B</a:t>
            </a:r>
            <a:r>
              <a:rPr lang="en-US" dirty="0"/>
              <a:t> extends or implements </a:t>
            </a:r>
            <a:r>
              <a:rPr lang="en-US" dirty="0">
                <a:solidFill>
                  <a:srgbClr val="0000FF"/>
                </a:solidFill>
              </a:rPr>
              <a:t>A</a:t>
            </a:r>
            <a:r>
              <a:rPr lang="en-US" dirty="0"/>
              <a:t>, we can write </a:t>
            </a:r>
          </a:p>
          <a:p>
            <a:pPr>
              <a:buNone/>
            </a:pPr>
            <a:r>
              <a:rPr lang="en-US" dirty="0"/>
              <a:t>				</a:t>
            </a:r>
            <a:r>
              <a:rPr lang="en-US" dirty="0">
                <a:solidFill>
                  <a:srgbClr val="0000FF"/>
                </a:solidFill>
                <a:latin typeface="Courier"/>
                <a:cs typeface="Courier"/>
              </a:rPr>
              <a:t>A x = </a:t>
            </a:r>
            <a:r>
              <a:rPr lang="en-US" b="1" dirty="0">
                <a:solidFill>
                  <a:srgbClr val="0000FF"/>
                </a:solidFill>
                <a:latin typeface="Courier"/>
                <a:cs typeface="Courier"/>
              </a:rPr>
              <a:t>new</a:t>
            </a:r>
            <a:r>
              <a:rPr lang="en-US" dirty="0">
                <a:solidFill>
                  <a:srgbClr val="0000FF"/>
                </a:solidFill>
                <a:latin typeface="Courier"/>
                <a:cs typeface="Courier"/>
              </a:rPr>
              <a:t> B(); </a:t>
            </a:r>
          </a:p>
          <a:p>
            <a:endParaRPr lang="en-US" dirty="0"/>
          </a:p>
        </p:txBody>
      </p:sp>
      <p:sp>
        <p:nvSpPr>
          <p:cNvPr id="3" name="Title 2"/>
          <p:cNvSpPr>
            <a:spLocks noGrp="1"/>
          </p:cNvSpPr>
          <p:nvPr>
            <p:ph type="title"/>
          </p:nvPr>
        </p:nvSpPr>
        <p:spPr/>
        <p:txBody>
          <a:bodyPr/>
          <a:lstStyle/>
          <a:p>
            <a:r>
              <a:rPr lang="en-US"/>
              <a:t>Summary</a:t>
            </a:r>
          </a:p>
        </p:txBody>
      </p:sp>
      <p:sp>
        <p:nvSpPr>
          <p:cNvPr id="4" name="TextBox 3"/>
          <p:cNvSpPr txBox="1"/>
          <p:nvPr/>
        </p:nvSpPr>
        <p:spPr>
          <a:xfrm>
            <a:off x="609600" y="2562761"/>
            <a:ext cx="2895600" cy="1200329"/>
          </a:xfrm>
          <a:prstGeom prst="rect">
            <a:avLst/>
          </a:prstGeom>
          <a:noFill/>
        </p:spPr>
        <p:txBody>
          <a:bodyPr wrap="square" rtlCol="0">
            <a:spAutoFit/>
          </a:bodyPr>
          <a:lstStyle/>
          <a:p>
            <a:r>
              <a:rPr lang="en-US" b="1"/>
              <a:t>Declared type</a:t>
            </a:r>
            <a:r>
              <a:rPr lang="en-US"/>
              <a:t> tells which methods x can access. Compile-time error  if try to use method not in A.</a:t>
            </a:r>
          </a:p>
        </p:txBody>
      </p:sp>
      <p:sp>
        <p:nvSpPr>
          <p:cNvPr id="5" name="TextBox 4"/>
          <p:cNvSpPr txBox="1"/>
          <p:nvPr/>
        </p:nvSpPr>
        <p:spPr>
          <a:xfrm>
            <a:off x="5029200" y="2734270"/>
            <a:ext cx="3429000" cy="923330"/>
          </a:xfrm>
          <a:prstGeom prst="rect">
            <a:avLst/>
          </a:prstGeom>
          <a:noFill/>
        </p:spPr>
        <p:txBody>
          <a:bodyPr wrap="square" rtlCol="0">
            <a:spAutoFit/>
          </a:bodyPr>
          <a:lstStyle/>
          <a:p>
            <a:r>
              <a:rPr lang="en-US"/>
              <a:t>The </a:t>
            </a:r>
            <a:r>
              <a:rPr lang="en-US" b="1"/>
              <a:t>instantiated type</a:t>
            </a:r>
            <a:r>
              <a:rPr lang="en-US"/>
              <a:t> (used at runtime) tells which class’ version of the method to use.</a:t>
            </a:r>
          </a:p>
        </p:txBody>
      </p:sp>
      <p:sp>
        <p:nvSpPr>
          <p:cNvPr id="6" name="Content Placeholder 1"/>
          <p:cNvSpPr txBox="1">
            <a:spLocks/>
          </p:cNvSpPr>
          <p:nvPr/>
        </p:nvSpPr>
        <p:spPr bwMode="auto">
          <a:xfrm>
            <a:off x="523973" y="3689808"/>
            <a:ext cx="8229600" cy="13382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rPr>
              <a:t>Can cast to tell compiler to temporarily believe that object x is </a:t>
            </a:r>
            <a:r>
              <a:rPr lang="en-US" sz="2700" i="1" dirty="0">
                <a:latin typeface="+mn-lt"/>
                <a:ea typeface="ＭＳ Ｐゴシック" pitchFamily="-106" charset="-128"/>
                <a:cs typeface="+mn-cs"/>
              </a:rPr>
              <a:t>declared</a:t>
            </a:r>
            <a:r>
              <a:rPr lang="en-US" sz="2700" dirty="0">
                <a:latin typeface="+mn-lt"/>
                <a:ea typeface="ＭＳ Ｐゴシック" pitchFamily="-106" charset="-128"/>
                <a:cs typeface="+mn-cs"/>
              </a:rPr>
              <a:t> as a B, i.e., not A</a:t>
            </a:r>
            <a:r>
              <a:rPr kumimoji="0" lang="en-US" sz="2700" b="0" i="0" u="none" strike="noStrike" kern="1200" cap="none" spc="0" normalizeH="0" noProof="0" dirty="0">
                <a:ln>
                  <a:noFill/>
                </a:ln>
                <a:solidFill>
                  <a:schemeClr val="tx1"/>
                </a:solidFill>
                <a:effectLst/>
                <a:uLnTx/>
                <a:uFillTx/>
                <a:latin typeface="+mn-lt"/>
                <a:ea typeface="ＭＳ Ｐゴシック" pitchFamily="-106" charset="-128"/>
                <a:cs typeface="+mn-cs"/>
              </a:rPr>
              <a:t>:</a:t>
            </a:r>
          </a:p>
          <a:p>
            <a:pPr marL="109537" marR="0" lvl="0" algn="l" defTabSz="914400" rtl="0" eaLnBrk="0" fontAlgn="base" latinLnBrk="0" hangingPunct="0">
              <a:lnSpc>
                <a:spcPct val="100000"/>
              </a:lnSpc>
              <a:spcBef>
                <a:spcPts val="400"/>
              </a:spcBef>
              <a:spcAft>
                <a:spcPct val="0"/>
              </a:spcAft>
              <a:buClr>
                <a:schemeClr val="accent1"/>
              </a:buClr>
              <a:buSzPct val="68000"/>
              <a:tabLst/>
              <a:defRPr/>
            </a:pPr>
            <a:r>
              <a:rPr lang="en-US" sz="2700" dirty="0" err="1">
                <a:solidFill>
                  <a:srgbClr val="0000FF"/>
                </a:solidFill>
                <a:latin typeface="Courier"/>
                <a:ea typeface="ＭＳ Ｐゴシック" pitchFamily="-106" charset="-128"/>
                <a:cs typeface="Courier"/>
              </a:rPr>
              <a:t>x.foo</a:t>
            </a:r>
            <a:r>
              <a:rPr lang="en-US" sz="2700" dirty="0">
                <a:solidFill>
                  <a:srgbClr val="0000FF"/>
                </a:solidFill>
                <a:latin typeface="Courier"/>
                <a:ea typeface="ＭＳ Ｐゴシック" pitchFamily="-106" charset="-128"/>
                <a:cs typeface="Courier"/>
              </a:rPr>
              <a:t>()</a:t>
            </a: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None/>
              <a:tabLst/>
              <a:defRPr/>
            </a:pPr>
            <a:r>
              <a:rPr kumimoji="0" lang="en-US" sz="2700" b="0" i="0" u="none" strike="noStrike" kern="1200" cap="none" spc="0" normalizeH="0" baseline="0" noProof="0" dirty="0">
                <a:ln>
                  <a:noFill/>
                </a:ln>
                <a:solidFill>
                  <a:srgbClr val="0000FF"/>
                </a:solidFill>
                <a:effectLst/>
                <a:uLnTx/>
                <a:uFillTx/>
                <a:latin typeface="Courier"/>
                <a:ea typeface="ＭＳ Ｐゴシック" pitchFamily="-106" charset="-128"/>
                <a:cs typeface="Courier"/>
              </a:rPr>
              <a:t>((B)x).foo()</a:t>
            </a:r>
          </a:p>
          <a:p>
            <a:pPr marL="365125" marR="0" lvl="0" indent="-255588" algn="l" defTabSz="914400" rtl="0" eaLnBrk="0" fontAlgn="base" latinLnBrk="0" hangingPunct="0">
              <a:lnSpc>
                <a:spcPct val="100000"/>
              </a:lnSpc>
              <a:spcBef>
                <a:spcPts val="400"/>
              </a:spcBef>
              <a:spcAft>
                <a:spcPct val="0"/>
              </a:spcAft>
              <a:buClr>
                <a:schemeClr val="accent1"/>
              </a:buClr>
              <a:buSzPct val="68000"/>
              <a:buFont typeface="Wingdings 3" pitchFamily="-106" charset="2"/>
              <a:buChar char=""/>
              <a:tabLst/>
              <a:defRPr/>
            </a:pPr>
            <a:endParaRPr kumimoji="0" lang="en-US" sz="2700" b="0" i="0" u="none" strike="noStrike" kern="1200" cap="none" spc="0" normalizeH="0" baseline="0" noProof="0" dirty="0">
              <a:ln>
                <a:noFill/>
              </a:ln>
              <a:solidFill>
                <a:schemeClr val="tx1"/>
              </a:solidFill>
              <a:effectLst/>
              <a:uLnTx/>
              <a:uFillTx/>
              <a:latin typeface="+mn-lt"/>
              <a:ea typeface="ＭＳ Ｐゴシック" pitchFamily="-106" charset="-128"/>
              <a:cs typeface="+mn-cs"/>
            </a:endParaRPr>
          </a:p>
        </p:txBody>
      </p:sp>
      <p:sp>
        <p:nvSpPr>
          <p:cNvPr id="7" name="TextBox 6"/>
          <p:cNvSpPr txBox="1"/>
          <p:nvPr/>
        </p:nvSpPr>
        <p:spPr>
          <a:xfrm>
            <a:off x="685800" y="5562600"/>
            <a:ext cx="2895600" cy="646331"/>
          </a:xfrm>
          <a:prstGeom prst="rect">
            <a:avLst/>
          </a:prstGeom>
          <a:noFill/>
        </p:spPr>
        <p:txBody>
          <a:bodyPr wrap="square" rtlCol="0">
            <a:spAutoFit/>
          </a:bodyPr>
          <a:lstStyle/>
          <a:p>
            <a:r>
              <a:rPr lang="en-US" dirty="0"/>
              <a:t>Now we can access all of A's and also B’s methods</a:t>
            </a:r>
          </a:p>
        </p:txBody>
      </p:sp>
      <p:sp>
        <p:nvSpPr>
          <p:cNvPr id="8" name="TextBox 7"/>
          <p:cNvSpPr txBox="1"/>
          <p:nvPr/>
        </p:nvSpPr>
        <p:spPr>
          <a:xfrm>
            <a:off x="4005943" y="5410200"/>
            <a:ext cx="4680857" cy="1323439"/>
          </a:xfrm>
          <a:prstGeom prst="rect">
            <a:avLst/>
          </a:prstGeom>
          <a:noFill/>
        </p:spPr>
        <p:txBody>
          <a:bodyPr wrap="square" rtlCol="0">
            <a:spAutoFit/>
          </a:bodyPr>
          <a:lstStyle/>
          <a:p>
            <a:r>
              <a:rPr lang="en-US" sz="2000" dirty="0"/>
              <a:t>If it turns out that </a:t>
            </a:r>
            <a:r>
              <a:rPr lang="en-US" sz="2000" i="1" dirty="0"/>
              <a:t>x</a:t>
            </a:r>
            <a:r>
              <a:rPr lang="en-US" sz="2000" dirty="0"/>
              <a:t> is not an instance of B, i.e., our cast lied to the compiler, then Java gives a run-time error (class cast exception) </a:t>
            </a:r>
          </a:p>
        </p:txBody>
      </p:sp>
      <p:cxnSp>
        <p:nvCxnSpPr>
          <p:cNvPr id="11" name="Straight Arrow Connector 10"/>
          <p:cNvCxnSpPr>
            <a:stCxn id="4" idx="0"/>
          </p:cNvCxnSpPr>
          <p:nvPr/>
        </p:nvCxnSpPr>
        <p:spPr>
          <a:xfrm rot="5400000" flipH="1" flipV="1">
            <a:off x="2438400" y="1724561"/>
            <a:ext cx="457200" cy="12192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cxnSpLocks/>
            <a:stCxn id="5" idx="0"/>
          </p:cNvCxnSpPr>
          <p:nvPr/>
        </p:nvCxnSpPr>
        <p:spPr>
          <a:xfrm flipH="1" flipV="1">
            <a:off x="5562600" y="2124670"/>
            <a:ext cx="1181100" cy="609600"/>
          </a:xfrm>
          <a:prstGeom prst="straightConnector1">
            <a:avLst/>
          </a:prstGeom>
          <a:ln w="3492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4315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1: Identify the Declared/Casted Type</a:t>
            </a:r>
          </a:p>
          <a:p>
            <a:pPr lvl="1"/>
            <a:r>
              <a:rPr lang="en-US" dirty="0"/>
              <a:t>This is the item to the left of the variable name when the variable was declared:</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1"/>
            <a:r>
              <a:rPr lang="en-US" dirty="0"/>
              <a:t>Declared Type may be changed due to a cast:</a:t>
            </a:r>
          </a:p>
          <a:p>
            <a:pPr lvl="1"/>
            <a:r>
              <a:rPr lang="en-US" dirty="0"/>
              <a:t>((</a:t>
            </a:r>
            <a:r>
              <a:rPr lang="en-US" dirty="0" err="1"/>
              <a:t>SavingsAccount</a:t>
            </a:r>
            <a:r>
              <a:rPr lang="en-US" dirty="0"/>
              <a:t>)</a:t>
            </a:r>
            <a:r>
              <a:rPr lang="en-US" dirty="0" err="1"/>
              <a:t>sa</a:t>
            </a:r>
            <a:r>
              <a:rPr lang="en-US" dirty="0"/>
              <a:t>).</a:t>
            </a:r>
            <a:r>
              <a:rPr lang="en-US" dirty="0" err="1"/>
              <a:t>addInterest</a:t>
            </a:r>
            <a:r>
              <a:rPr lang="en-US" dirty="0"/>
              <a:t>();</a:t>
            </a:r>
          </a:p>
          <a:p>
            <a:pPr lvl="1"/>
            <a:endParaRPr lang="en-US" dirty="0"/>
          </a:p>
          <a:p>
            <a:pPr lvl="1"/>
            <a:endParaRPr lang="en-US" dirty="0"/>
          </a:p>
          <a:p>
            <a:pPr lvl="1"/>
            <a:endParaRPr lang="en-US" dirty="0"/>
          </a:p>
          <a:p>
            <a:pPr lvl="1"/>
            <a:r>
              <a:rPr lang="en-US" dirty="0"/>
              <a:t>If there is a casted type, record that, otherwise use the declared type.</a:t>
            </a:r>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1187824" y="2819400"/>
            <a:ext cx="3003176" cy="661428"/>
          </a:xfrm>
          <a:prstGeom prst="borderCallout2">
            <a:avLst>
              <a:gd name="adj1" fmla="val -11831"/>
              <a:gd name="adj2" fmla="val 49577"/>
              <a:gd name="adj3" fmla="val -59956"/>
              <a:gd name="adj4" fmla="val 35273"/>
              <a:gd name="adj5" fmla="val -70918"/>
              <a:gd name="adj6" fmla="val 28891"/>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Declared Type</a:t>
            </a:r>
          </a:p>
        </p:txBody>
      </p:sp>
      <p:sp>
        <p:nvSpPr>
          <p:cNvPr id="8" name="Line Callout 2 7"/>
          <p:cNvSpPr/>
          <p:nvPr/>
        </p:nvSpPr>
        <p:spPr>
          <a:xfrm>
            <a:off x="1295400" y="4800600"/>
            <a:ext cx="3003176" cy="661428"/>
          </a:xfrm>
          <a:prstGeom prst="borderCallout2">
            <a:avLst>
              <a:gd name="adj1" fmla="val -11831"/>
              <a:gd name="adj2" fmla="val 49577"/>
              <a:gd name="adj3" fmla="val -17808"/>
              <a:gd name="adj4" fmla="val 35273"/>
              <a:gd name="adj5" fmla="val -30456"/>
              <a:gd name="adj6" fmla="val 21836"/>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Casted Type</a:t>
            </a:r>
          </a:p>
        </p:txBody>
      </p:sp>
    </p:spTree>
    <p:extLst>
      <p:ext uri="{BB962C8B-B14F-4D97-AF65-F5344CB8AC3E}">
        <p14:creationId xmlns:p14="http://schemas.microsoft.com/office/powerpoint/2010/main" val="2129179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2: Identify the Instantiation/Actual Type</a:t>
            </a:r>
          </a:p>
          <a:p>
            <a:pPr lvl="1"/>
            <a:r>
              <a:rPr lang="en-US" dirty="0"/>
              <a:t>This is the type on the right hand side of the equal sign the last time the variable was assigned to:</a:t>
            </a:r>
          </a:p>
          <a:p>
            <a:pPr lvl="2"/>
            <a:r>
              <a:rPr lang="en-US" dirty="0" err="1"/>
              <a:t>BankAccount</a:t>
            </a:r>
            <a:r>
              <a:rPr lang="en-US" dirty="0"/>
              <a:t> </a:t>
            </a:r>
            <a:r>
              <a:rPr lang="en-US" dirty="0" err="1"/>
              <a:t>sa</a:t>
            </a:r>
            <a:r>
              <a:rPr lang="en-US" dirty="0"/>
              <a:t> = new </a:t>
            </a:r>
            <a:r>
              <a:rPr lang="en-US" dirty="0" err="1"/>
              <a:t>SavingsAccount</a:t>
            </a:r>
            <a:r>
              <a:rPr lang="en-US" dirty="0"/>
              <a:t>();</a:t>
            </a:r>
          </a:p>
          <a:p>
            <a:pPr lvl="2"/>
            <a:endParaRPr lang="en-US" dirty="0"/>
          </a:p>
          <a:p>
            <a:pPr lvl="2"/>
            <a:endParaRPr lang="en-US" dirty="0"/>
          </a:p>
          <a:p>
            <a:pPr lvl="2"/>
            <a:endParaRPr lang="en-US" dirty="0"/>
          </a:p>
          <a:p>
            <a:pPr lvl="2"/>
            <a:endParaRPr lang="en-US" dirty="0"/>
          </a:p>
          <a:p>
            <a:pPr lvl="2"/>
            <a:endParaRPr lang="en-US" dirty="0"/>
          </a:p>
          <a:p>
            <a:pPr lvl="1"/>
            <a:r>
              <a:rPr lang="en-US" dirty="0"/>
              <a:t>Record the instantiation type</a:t>
            </a:r>
          </a:p>
          <a:p>
            <a:pPr lvl="2"/>
            <a:endParaRPr lang="en-US" dirty="0"/>
          </a:p>
          <a:p>
            <a:pPr lvl="2"/>
            <a:endParaRPr lang="en-US" dirty="0"/>
          </a:p>
          <a:p>
            <a:pPr lvl="2"/>
            <a:endParaRPr lang="en-US" dirty="0"/>
          </a:p>
          <a:p>
            <a:pPr lvl="2"/>
            <a:endParaRPr lang="en-US" dirty="0"/>
          </a:p>
          <a:p>
            <a:pPr marL="392113" lvl="1" indent="0">
              <a:buNone/>
            </a:pPr>
            <a:endParaRPr lang="en-US" dirty="0"/>
          </a:p>
        </p:txBody>
      </p:sp>
      <p:sp>
        <p:nvSpPr>
          <p:cNvPr id="3" name="Title 2"/>
          <p:cNvSpPr>
            <a:spLocks noGrp="1"/>
          </p:cNvSpPr>
          <p:nvPr>
            <p:ph type="title"/>
          </p:nvPr>
        </p:nvSpPr>
        <p:spPr/>
        <p:txBody>
          <a:bodyPr/>
          <a:lstStyle/>
          <a:p>
            <a:r>
              <a:rPr lang="en-US" dirty="0"/>
              <a:t>Determining Method at Runtime</a:t>
            </a:r>
          </a:p>
        </p:txBody>
      </p:sp>
      <p:sp>
        <p:nvSpPr>
          <p:cNvPr id="5" name="Line Callout 2 4"/>
          <p:cNvSpPr/>
          <p:nvPr/>
        </p:nvSpPr>
        <p:spPr>
          <a:xfrm>
            <a:off x="3352800" y="2966543"/>
            <a:ext cx="3733800" cy="661428"/>
          </a:xfrm>
          <a:prstGeom prst="borderCallout2">
            <a:avLst>
              <a:gd name="adj1" fmla="val -11831"/>
              <a:gd name="adj2" fmla="val 49577"/>
              <a:gd name="adj3" fmla="val -51527"/>
              <a:gd name="adj4" fmla="val 59409"/>
              <a:gd name="adj5" fmla="val -82720"/>
              <a:gd name="adj6" fmla="val 67678"/>
            </a:avLst>
          </a:prstGeom>
          <a:solidFill>
            <a:schemeClr val="bg2">
              <a:lumMod val="25000"/>
            </a:schemeClr>
          </a:solidFill>
          <a:ln>
            <a:solidFill>
              <a:schemeClr val="accent1">
                <a:lumMod val="50000"/>
              </a:schemeClr>
            </a:solidFill>
          </a:ln>
        </p:spPr>
        <p:style>
          <a:lnRef idx="1">
            <a:schemeClr val="accent2"/>
          </a:lnRef>
          <a:fillRef idx="3">
            <a:schemeClr val="accent2"/>
          </a:fillRef>
          <a:effectRef idx="2">
            <a:schemeClr val="accent2"/>
          </a:effectRef>
          <a:fontRef idx="minor">
            <a:schemeClr val="lt1"/>
          </a:fontRef>
        </p:style>
        <p:txBody>
          <a:bodyPr anchor="ctr"/>
          <a:lstStyle/>
          <a:p>
            <a:pPr algn="ctr">
              <a:defRPr/>
            </a:pPr>
            <a:r>
              <a:rPr lang="en-US" sz="2800" dirty="0"/>
              <a:t>Instantiation Type</a:t>
            </a:r>
          </a:p>
        </p:txBody>
      </p:sp>
    </p:spTree>
    <p:extLst>
      <p:ext uri="{BB962C8B-B14F-4D97-AF65-F5344CB8AC3E}">
        <p14:creationId xmlns:p14="http://schemas.microsoft.com/office/powerpoint/2010/main" val="5300114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8229600" cy="5913438"/>
          </a:xfrm>
        </p:spPr>
        <p:txBody>
          <a:bodyPr/>
          <a:lstStyle/>
          <a:p>
            <a:r>
              <a:rPr lang="en-US" dirty="0"/>
              <a:t>Step 3: Check for Compilation Errors</a:t>
            </a:r>
          </a:p>
          <a:p>
            <a:pPr marL="630238" lvl="2" indent="0">
              <a:buNone/>
            </a:pPr>
            <a:r>
              <a:rPr lang="en-US" dirty="0"/>
              <a:t>Calling a method that is not available based on the declared or casted type of the object</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err="1">
                <a:solidFill>
                  <a:srgbClr val="FF0000"/>
                </a:solidFill>
              </a:rPr>
              <a:t>sa.addInterest</a:t>
            </a:r>
            <a:r>
              <a:rPr lang="en-US" dirty="0">
                <a:solidFill>
                  <a:srgbClr val="FF0000"/>
                </a:solidFill>
              </a:rPr>
              <a:t>();</a:t>
            </a:r>
          </a:p>
          <a:p>
            <a:pPr marL="914400" lvl="3" indent="0">
              <a:buNone/>
            </a:pPr>
            <a:r>
              <a:rPr lang="en-US" dirty="0">
                <a:solidFill>
                  <a:srgbClr val="FF0000"/>
                </a:solidFill>
              </a:rPr>
              <a:t>Compiler Error: </a:t>
            </a:r>
            <a:r>
              <a:rPr lang="en-US" dirty="0" err="1">
                <a:solidFill>
                  <a:srgbClr val="FF0000"/>
                </a:solidFill>
              </a:rPr>
              <a:t>BankAccount</a:t>
            </a:r>
            <a:r>
              <a:rPr lang="en-US" dirty="0">
                <a:solidFill>
                  <a:srgbClr val="FF0000"/>
                </a:solidFill>
              </a:rPr>
              <a:t> does not have </a:t>
            </a:r>
            <a:r>
              <a:rPr lang="en-US" dirty="0" err="1">
                <a:solidFill>
                  <a:srgbClr val="FF0000"/>
                </a:solidFill>
              </a:rPr>
              <a:t>addInterest</a:t>
            </a:r>
            <a:endParaRPr lang="en-US" dirty="0">
              <a:solidFill>
                <a:srgbClr val="FF0000"/>
              </a:solidFill>
            </a:endParaRPr>
          </a:p>
          <a:p>
            <a:pPr marL="630238" lvl="2" indent="0">
              <a:buNone/>
            </a:pPr>
            <a:r>
              <a:rPr lang="en-US" dirty="0"/>
              <a:t>Incompatible type assignment</a:t>
            </a:r>
          </a:p>
          <a:p>
            <a:pPr marL="914400" lvl="3" indent="0">
              <a:buNone/>
            </a:pPr>
            <a:r>
              <a:rPr lang="en-US" dirty="0" err="1"/>
              <a:t>SavingsAccount</a:t>
            </a:r>
            <a:r>
              <a:rPr lang="en-US" dirty="0"/>
              <a:t> x = new </a:t>
            </a:r>
            <a:r>
              <a:rPr lang="en-US" dirty="0" err="1"/>
              <a:t>BankAccount</a:t>
            </a:r>
            <a:r>
              <a:rPr lang="en-US" dirty="0"/>
              <a:t>();</a:t>
            </a:r>
          </a:p>
          <a:p>
            <a:pPr marL="914400" lvl="3" indent="0">
              <a:buNone/>
            </a:pPr>
            <a:r>
              <a:rPr lang="en-US" dirty="0">
                <a:solidFill>
                  <a:srgbClr val="FF0000"/>
                </a:solidFill>
              </a:rPr>
              <a:t>Compiler Error: </a:t>
            </a:r>
            <a:r>
              <a:rPr lang="en-US" dirty="0" err="1">
                <a:solidFill>
                  <a:srgbClr val="FF0000"/>
                </a:solidFill>
              </a:rPr>
              <a:t>BankAccounts</a:t>
            </a:r>
            <a:r>
              <a:rPr lang="en-US" dirty="0">
                <a:solidFill>
                  <a:srgbClr val="FF0000"/>
                </a:solidFill>
              </a:rPr>
              <a:t> can not be stored in </a:t>
            </a:r>
            <a:r>
              <a:rPr lang="en-US" dirty="0" err="1">
                <a:solidFill>
                  <a:srgbClr val="FF0000"/>
                </a:solidFill>
              </a:rPr>
              <a:t>SavingAccount</a:t>
            </a:r>
            <a:r>
              <a:rPr lang="en-US" dirty="0">
                <a:solidFill>
                  <a:srgbClr val="FF0000"/>
                </a:solidFill>
              </a:rPr>
              <a:t> typed variables</a:t>
            </a:r>
          </a:p>
          <a:p>
            <a:pPr marL="630238" lvl="2" indent="0">
              <a:buNone/>
            </a:pPr>
            <a:r>
              <a:rPr lang="en-US" dirty="0"/>
              <a:t>Invalid cast: casting to a type that isn’t in the tree below the declaration type.</a:t>
            </a:r>
          </a:p>
          <a:p>
            <a:pPr marL="914400" lvl="3" indent="0">
              <a:buNone/>
            </a:pPr>
            <a:r>
              <a:rPr lang="en-US" dirty="0" err="1"/>
              <a:t>BankAccount</a:t>
            </a:r>
            <a:r>
              <a:rPr lang="en-US" dirty="0"/>
              <a:t> </a:t>
            </a:r>
            <a:r>
              <a:rPr lang="en-US" dirty="0" err="1"/>
              <a:t>sa</a:t>
            </a:r>
            <a:r>
              <a:rPr lang="en-US" dirty="0"/>
              <a:t> = new </a:t>
            </a:r>
            <a:r>
              <a:rPr lang="en-US" dirty="0" err="1"/>
              <a:t>SavingsAccount</a:t>
            </a:r>
            <a:r>
              <a:rPr lang="en-US" dirty="0"/>
              <a:t>();</a:t>
            </a:r>
          </a:p>
          <a:p>
            <a:pPr marL="914400" lvl="3" indent="0">
              <a:buNone/>
            </a:pPr>
            <a:r>
              <a:rPr lang="en-US" dirty="0"/>
              <a:t>((</a:t>
            </a:r>
            <a:r>
              <a:rPr lang="en-US" dirty="0" err="1"/>
              <a:t>SafetyDepositBox</a:t>
            </a:r>
            <a:r>
              <a:rPr lang="en-US" dirty="0"/>
              <a:t>)</a:t>
            </a:r>
            <a:r>
              <a:rPr lang="en-US" dirty="0" err="1"/>
              <a:t>sa</a:t>
            </a:r>
            <a:r>
              <a:rPr lang="en-US" dirty="0"/>
              <a:t>).</a:t>
            </a:r>
            <a:r>
              <a:rPr lang="en-US" dirty="0" err="1"/>
              <a:t>depositItem</a:t>
            </a:r>
            <a:r>
              <a:rPr lang="en-US" dirty="0"/>
              <a:t>();</a:t>
            </a:r>
          </a:p>
          <a:p>
            <a:pPr marL="630238" lvl="2" indent="0">
              <a:buNone/>
            </a:pPr>
            <a:r>
              <a:rPr lang="en-US" dirty="0"/>
              <a:t>	</a:t>
            </a:r>
            <a:r>
              <a:rPr lang="en-US" dirty="0" err="1"/>
              <a:t>SafetyDepositBox</a:t>
            </a:r>
            <a:r>
              <a:rPr lang="en-US" dirty="0"/>
              <a:t> is not below </a:t>
            </a:r>
            <a:r>
              <a:rPr lang="en-US" dirty="0" err="1"/>
              <a:t>BankAccount</a:t>
            </a:r>
            <a:r>
              <a:rPr lang="en-US" dirty="0"/>
              <a:t>.</a:t>
            </a:r>
          </a:p>
          <a:p>
            <a:pPr marL="630238" lvl="2" indent="0">
              <a:buNone/>
            </a:pPr>
            <a:r>
              <a:rPr lang="en-US" dirty="0"/>
              <a:t>Cannot instantiate interfaces or abstract classes!</a:t>
            </a:r>
          </a:p>
        </p:txBody>
      </p:sp>
      <p:sp>
        <p:nvSpPr>
          <p:cNvPr id="3" name="Title 2"/>
          <p:cNvSpPr>
            <a:spLocks noGrp="1"/>
          </p:cNvSpPr>
          <p:nvPr>
            <p:ph type="title"/>
          </p:nvPr>
        </p:nvSpPr>
        <p:spPr/>
        <p:txBody>
          <a:bodyPr/>
          <a:lstStyle/>
          <a:p>
            <a:r>
              <a:rPr lang="en-US" dirty="0"/>
              <a:t>Determining Method at Runtime</a:t>
            </a:r>
          </a:p>
        </p:txBody>
      </p:sp>
    </p:spTree>
    <p:extLst>
      <p:ext uri="{BB962C8B-B14F-4D97-AF65-F5344CB8AC3E}">
        <p14:creationId xmlns:p14="http://schemas.microsoft.com/office/powerpoint/2010/main" val="40698508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92162"/>
            <a:ext cx="6669464" cy="5913438"/>
          </a:xfrm>
        </p:spPr>
        <p:txBody>
          <a:bodyPr/>
          <a:lstStyle/>
          <a:p>
            <a:r>
              <a:rPr lang="en-US" dirty="0"/>
              <a:t>Step 4: Check for Runtime Errors</a:t>
            </a:r>
          </a:p>
          <a:p>
            <a:pPr marL="630238" lvl="2" indent="0">
              <a:buNone/>
            </a:pPr>
            <a:r>
              <a:rPr lang="en-US" dirty="0"/>
              <a:t>Runtime errors are caused by invalid casting</a:t>
            </a:r>
            <a:br>
              <a:rPr lang="en-US" dirty="0"/>
            </a:br>
            <a:endParaRPr lang="en-US" dirty="0"/>
          </a:p>
          <a:p>
            <a:pPr marL="630238" lvl="2" indent="0">
              <a:buNone/>
            </a:pPr>
            <a:r>
              <a:rPr lang="en-US" dirty="0"/>
              <a:t>A </a:t>
            </a:r>
            <a:r>
              <a:rPr lang="en-US" i="1" dirty="0"/>
              <a:t>legal </a:t>
            </a:r>
            <a:r>
              <a:rPr lang="en-US" dirty="0"/>
              <a:t>type cast is one where:</a:t>
            </a:r>
            <a:br>
              <a:rPr lang="en-US" dirty="0"/>
            </a:br>
            <a:endParaRPr lang="en-US" dirty="0"/>
          </a:p>
          <a:p>
            <a:pPr marL="630238" lvl="2" indent="0">
              <a:buNone/>
            </a:pPr>
            <a:r>
              <a:rPr lang="en-US" dirty="0"/>
              <a:t>The </a:t>
            </a:r>
            <a:r>
              <a:rPr lang="en-US" i="1" dirty="0"/>
              <a:t>casted type </a:t>
            </a:r>
            <a:r>
              <a:rPr lang="en-US" dirty="0"/>
              <a:t>is within the inheritance hierarchy of the class </a:t>
            </a:r>
            <a:r>
              <a:rPr lang="en-US"/>
              <a:t>Object down to </a:t>
            </a:r>
            <a:r>
              <a:rPr lang="en-US" dirty="0"/>
              <a:t>the </a:t>
            </a:r>
            <a:r>
              <a:rPr lang="en-US" i="1" dirty="0">
                <a:highlight>
                  <a:srgbClr val="FFFF00"/>
                </a:highlight>
              </a:rPr>
              <a:t>instantiation type</a:t>
            </a:r>
            <a:r>
              <a:rPr lang="en-US" dirty="0">
                <a:highlight>
                  <a:srgbClr val="FFFF00"/>
                </a:highlight>
              </a:rPr>
              <a:t> </a:t>
            </a:r>
            <a:br>
              <a:rPr lang="en-US" dirty="0"/>
            </a:br>
            <a:endParaRPr lang="en-US" dirty="0"/>
          </a:p>
          <a:p>
            <a:pPr marL="630238" lvl="2" indent="0">
              <a:buNone/>
            </a:pPr>
            <a:r>
              <a:rPr lang="en-US" dirty="0"/>
              <a:t>All other type casts are </a:t>
            </a:r>
            <a:r>
              <a:rPr lang="en-US" i="1" dirty="0"/>
              <a:t>illegal</a:t>
            </a:r>
            <a:r>
              <a:rPr lang="en-US" dirty="0"/>
              <a:t> and will cause a runtime error</a:t>
            </a:r>
          </a:p>
        </p:txBody>
      </p:sp>
      <p:sp>
        <p:nvSpPr>
          <p:cNvPr id="6" name="Title 5">
            <a:extLst>
              <a:ext uri="{FF2B5EF4-FFF2-40B4-BE49-F238E27FC236}">
                <a16:creationId xmlns:a16="http://schemas.microsoft.com/office/drawing/2014/main" id="{2CD84C3D-83F4-FA4A-A25C-419AEED382A6}"/>
              </a:ext>
            </a:extLst>
          </p:cNvPr>
          <p:cNvSpPr>
            <a:spLocks noGrp="1"/>
          </p:cNvSpPr>
          <p:nvPr>
            <p:ph type="title"/>
          </p:nvPr>
        </p:nvSpPr>
        <p:spPr>
          <a:xfrm>
            <a:off x="457200" y="0"/>
            <a:ext cx="8229600" cy="792162"/>
          </a:xfrm>
        </p:spPr>
        <p:txBody>
          <a:bodyPr>
            <a:normAutofit/>
          </a:bodyPr>
          <a:lstStyle/>
          <a:p>
            <a:r>
              <a:rPr lang="en-US" sz="3200" dirty="0"/>
              <a:t>Determining Illegal Type Casts</a:t>
            </a:r>
          </a:p>
        </p:txBody>
      </p:sp>
      <p:pic>
        <p:nvPicPr>
          <p:cNvPr id="1026" name="Picture 2" descr="PlantUML diagram">
            <a:extLst>
              <a:ext uri="{FF2B5EF4-FFF2-40B4-BE49-F238E27FC236}">
                <a16:creationId xmlns:a16="http://schemas.microsoft.com/office/drawing/2014/main" id="{B4EF80AA-8FBF-AED4-644C-AFE319233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3908" y="1096168"/>
            <a:ext cx="1066800" cy="5305425"/>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18923EB7-B0C9-D9F0-0D50-A621B61B009F}"/>
              </a:ext>
            </a:extLst>
          </p:cNvPr>
          <p:cNvGrpSpPr/>
          <p:nvPr/>
        </p:nvGrpSpPr>
        <p:grpSpPr>
          <a:xfrm>
            <a:off x="6230758" y="1202252"/>
            <a:ext cx="1554120" cy="3485880"/>
            <a:chOff x="6230758" y="1202252"/>
            <a:chExt cx="1554120" cy="3485880"/>
          </a:xfrm>
        </p:grpSpPr>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F0BF3881-75B9-D5C7-2843-9F11075DFD5D}"/>
                    </a:ext>
                  </a:extLst>
                </p14:cNvPr>
                <p14:cNvContentPartPr/>
                <p14:nvPr/>
              </p14:nvContentPartPr>
              <p14:xfrm>
                <a:off x="6315718" y="2686532"/>
                <a:ext cx="1302480" cy="2001600"/>
              </p14:xfrm>
            </p:contentPart>
          </mc:Choice>
          <mc:Fallback>
            <p:pic>
              <p:nvPicPr>
                <p:cNvPr id="11" name="Ink 10">
                  <a:extLst>
                    <a:ext uri="{FF2B5EF4-FFF2-40B4-BE49-F238E27FC236}">
                      <a16:creationId xmlns:a16="http://schemas.microsoft.com/office/drawing/2014/main" id="{F0BF3881-75B9-D5C7-2843-9F11075DFD5D}"/>
                    </a:ext>
                  </a:extLst>
                </p:cNvPr>
                <p:cNvPicPr/>
                <p:nvPr/>
              </p:nvPicPr>
              <p:blipFill>
                <a:blip r:embed="rId5"/>
                <a:stretch>
                  <a:fillRect/>
                </a:stretch>
              </p:blipFill>
              <p:spPr>
                <a:xfrm>
                  <a:off x="6307078" y="2677532"/>
                  <a:ext cx="1320120" cy="2019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0FDAED75-E2AC-9A56-DDA9-ED76E9DF1E9C}"/>
                    </a:ext>
                  </a:extLst>
                </p14:cNvPr>
                <p14:cNvContentPartPr/>
                <p14:nvPr/>
              </p14:nvContentPartPr>
              <p14:xfrm>
                <a:off x="6230758" y="1202252"/>
                <a:ext cx="1554120" cy="1503000"/>
              </p14:xfrm>
            </p:contentPart>
          </mc:Choice>
          <mc:Fallback>
            <p:pic>
              <p:nvPicPr>
                <p:cNvPr id="7" name="Ink 6">
                  <a:extLst>
                    <a:ext uri="{FF2B5EF4-FFF2-40B4-BE49-F238E27FC236}">
                      <a16:creationId xmlns:a16="http://schemas.microsoft.com/office/drawing/2014/main" id="{0FDAED75-E2AC-9A56-DDA9-ED76E9DF1E9C}"/>
                    </a:ext>
                  </a:extLst>
                </p:cNvPr>
                <p:cNvPicPr/>
                <p:nvPr/>
              </p:nvPicPr>
              <p:blipFill>
                <a:blip r:embed="rId7"/>
                <a:stretch>
                  <a:fillRect/>
                </a:stretch>
              </p:blipFill>
              <p:spPr>
                <a:xfrm>
                  <a:off x="6221758" y="1193612"/>
                  <a:ext cx="1571760" cy="15206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8" name="Ink 7">
                  <a:extLst>
                    <a:ext uri="{FF2B5EF4-FFF2-40B4-BE49-F238E27FC236}">
                      <a16:creationId xmlns:a16="http://schemas.microsoft.com/office/drawing/2014/main" id="{C966092C-2C60-642A-D15E-F039459DC0BE}"/>
                    </a:ext>
                  </a:extLst>
                </p14:cNvPr>
                <p14:cNvContentPartPr/>
                <p14:nvPr/>
              </p14:nvContentPartPr>
              <p14:xfrm>
                <a:off x="6325078" y="2327612"/>
                <a:ext cx="1346400" cy="396720"/>
              </p14:xfrm>
            </p:contentPart>
          </mc:Choice>
          <mc:Fallback>
            <p:pic>
              <p:nvPicPr>
                <p:cNvPr id="8" name="Ink 7">
                  <a:extLst>
                    <a:ext uri="{FF2B5EF4-FFF2-40B4-BE49-F238E27FC236}">
                      <a16:creationId xmlns:a16="http://schemas.microsoft.com/office/drawing/2014/main" id="{C966092C-2C60-642A-D15E-F039459DC0BE}"/>
                    </a:ext>
                  </a:extLst>
                </p:cNvPr>
                <p:cNvPicPr/>
                <p:nvPr/>
              </p:nvPicPr>
              <p:blipFill>
                <a:blip r:embed="rId9"/>
                <a:stretch>
                  <a:fillRect/>
                </a:stretch>
              </p:blipFill>
              <p:spPr>
                <a:xfrm>
                  <a:off x="6316438" y="2318612"/>
                  <a:ext cx="1364040" cy="414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9" name="Ink 8">
                  <a:extLst>
                    <a:ext uri="{FF2B5EF4-FFF2-40B4-BE49-F238E27FC236}">
                      <a16:creationId xmlns:a16="http://schemas.microsoft.com/office/drawing/2014/main" id="{B9D08BE5-D412-A228-EFC4-D67425A66F17}"/>
                    </a:ext>
                  </a:extLst>
                </p14:cNvPr>
                <p14:cNvContentPartPr/>
                <p14:nvPr/>
              </p14:nvContentPartPr>
              <p14:xfrm>
                <a:off x="6362878" y="2705252"/>
                <a:ext cx="1384560" cy="947880"/>
              </p14:xfrm>
            </p:contentPart>
          </mc:Choice>
          <mc:Fallback>
            <p:pic>
              <p:nvPicPr>
                <p:cNvPr id="9" name="Ink 8">
                  <a:extLst>
                    <a:ext uri="{FF2B5EF4-FFF2-40B4-BE49-F238E27FC236}">
                      <a16:creationId xmlns:a16="http://schemas.microsoft.com/office/drawing/2014/main" id="{B9D08BE5-D412-A228-EFC4-D67425A66F17}"/>
                    </a:ext>
                  </a:extLst>
                </p:cNvPr>
                <p:cNvPicPr/>
                <p:nvPr/>
              </p:nvPicPr>
              <p:blipFill>
                <a:blip r:embed="rId11"/>
                <a:stretch>
                  <a:fillRect/>
                </a:stretch>
              </p:blipFill>
              <p:spPr>
                <a:xfrm>
                  <a:off x="6354238" y="2696252"/>
                  <a:ext cx="1402200" cy="9655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634D5A4E-B89F-C937-777B-37815D095B7C}"/>
                  </a:ext>
                </a:extLst>
              </p14:cNvPr>
              <p14:cNvContentPartPr/>
              <p14:nvPr/>
            </p14:nvContentPartPr>
            <p14:xfrm>
              <a:off x="6306358" y="2695892"/>
              <a:ext cx="1355760" cy="3344760"/>
            </p14:xfrm>
          </p:contentPart>
        </mc:Choice>
        <mc:Fallback>
          <p:pic>
            <p:nvPicPr>
              <p:cNvPr id="12" name="Ink 11">
                <a:extLst>
                  <a:ext uri="{FF2B5EF4-FFF2-40B4-BE49-F238E27FC236}">
                    <a16:creationId xmlns:a16="http://schemas.microsoft.com/office/drawing/2014/main" id="{634D5A4E-B89F-C937-777B-37815D095B7C}"/>
                  </a:ext>
                </a:extLst>
              </p:cNvPr>
              <p:cNvPicPr/>
              <p:nvPr/>
            </p:nvPicPr>
            <p:blipFill>
              <a:blip r:embed="rId13"/>
              <a:stretch>
                <a:fillRect/>
              </a:stretch>
            </p:blipFill>
            <p:spPr>
              <a:xfrm>
                <a:off x="6297718" y="2686892"/>
                <a:ext cx="1373400" cy="33624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k 15">
                <a:extLst>
                  <a:ext uri="{FF2B5EF4-FFF2-40B4-BE49-F238E27FC236}">
                    <a16:creationId xmlns:a16="http://schemas.microsoft.com/office/drawing/2014/main" id="{7F02369A-9172-596D-FB9A-A4B5F6A5B61A}"/>
                  </a:ext>
                </a:extLst>
              </p14:cNvPr>
              <p14:cNvContentPartPr/>
              <p14:nvPr/>
            </p14:nvContentPartPr>
            <p14:xfrm>
              <a:off x="7710358" y="5597132"/>
              <a:ext cx="1151640" cy="851400"/>
            </p14:xfrm>
          </p:contentPart>
        </mc:Choice>
        <mc:Fallback>
          <p:pic>
            <p:nvPicPr>
              <p:cNvPr id="16" name="Ink 15">
                <a:extLst>
                  <a:ext uri="{FF2B5EF4-FFF2-40B4-BE49-F238E27FC236}">
                    <a16:creationId xmlns:a16="http://schemas.microsoft.com/office/drawing/2014/main" id="{7F02369A-9172-596D-FB9A-A4B5F6A5B61A}"/>
                  </a:ext>
                </a:extLst>
              </p:cNvPr>
              <p:cNvPicPr/>
              <p:nvPr/>
            </p:nvPicPr>
            <p:blipFill>
              <a:blip r:embed="rId15"/>
              <a:stretch>
                <a:fillRect/>
              </a:stretch>
            </p:blipFill>
            <p:spPr>
              <a:xfrm>
                <a:off x="7656718" y="5489132"/>
                <a:ext cx="1259280" cy="1067040"/>
              </a:xfrm>
              <a:prstGeom prst="rect">
                <a:avLst/>
              </a:prstGeom>
            </p:spPr>
          </p:pic>
        </mc:Fallback>
      </mc:AlternateContent>
    </p:spTree>
    <p:extLst>
      <p:ext uri="{BB962C8B-B14F-4D97-AF65-F5344CB8AC3E}">
        <p14:creationId xmlns:p14="http://schemas.microsoft.com/office/powerpoint/2010/main" val="20685315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198676DDC35447841EAD4118865182" ma:contentTypeVersion="8" ma:contentTypeDescription="Create a new document." ma:contentTypeScope="" ma:versionID="409f084546473adcfc8c9a0ca3418e0a">
  <xsd:schema xmlns:xsd="http://www.w3.org/2001/XMLSchema" xmlns:xs="http://www.w3.org/2001/XMLSchema" xmlns:p="http://schemas.microsoft.com/office/2006/metadata/properties" xmlns:ns2="bf598113-d4f2-4b32-9cc6-7c1b743cc8da" targetNamespace="http://schemas.microsoft.com/office/2006/metadata/properties" ma:root="true" ma:fieldsID="66d6f437b2d5e4e3722ea8782d239ba0" ns2:_="">
    <xsd:import namespace="bf598113-d4f2-4b32-9cc6-7c1b743cc8d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598113-d4f2-4b32-9cc6-7c1b743cc8d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9901419-60E1-4898-832E-DD833461C17B}">
  <ds:schemaRefs>
    <ds:schemaRef ds:uri="bf598113-d4f2-4b32-9cc6-7c1b743cc8d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B4F35C8-A76B-4744-BB47-F32583276D4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EDE9E5F5-BA1F-4AA9-9A70-695760D72A1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12</TotalTime>
  <Words>1147</Words>
  <Application>Microsoft Office PowerPoint</Application>
  <PresentationFormat>On-screen Show (4:3)</PresentationFormat>
  <Paragraphs>185</Paragraphs>
  <Slides>15</Slides>
  <Notes>13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Courier</vt:lpstr>
      <vt:lpstr>Lucida Grande</vt:lpstr>
      <vt:lpstr>Lucida Sans Typewriter</vt:lpstr>
      <vt:lpstr>Lucida Sans Unicode</vt:lpstr>
      <vt:lpstr>Verdana</vt:lpstr>
      <vt:lpstr>Wingdings 2</vt:lpstr>
      <vt:lpstr>Wingdings 3</vt:lpstr>
      <vt:lpstr>Concourse</vt:lpstr>
      <vt:lpstr>CSSE 220</vt:lpstr>
      <vt:lpstr>Polymorphism</vt:lpstr>
      <vt:lpstr>Recall: Polymorphism and Subclasses</vt:lpstr>
      <vt:lpstr>Summary</vt:lpstr>
      <vt:lpstr>Summary</vt:lpstr>
      <vt:lpstr>Determining Method at Runtime</vt:lpstr>
      <vt:lpstr>Determining Method at Runtime</vt:lpstr>
      <vt:lpstr>Determining Method at Runtime</vt:lpstr>
      <vt:lpstr>Determining Illegal Type Casts</vt:lpstr>
      <vt:lpstr>Example: Determining Illegal Type Casts</vt:lpstr>
      <vt:lpstr>Example: Determining Illegal Type Casts</vt:lpstr>
      <vt:lpstr>Example: Determining Illegal Type Casts</vt:lpstr>
      <vt:lpstr>Determining Method at Runtime</vt:lpstr>
      <vt:lpstr>Exercise</vt:lpstr>
      <vt:lpstr>Determing Method at Runtime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Yoder, Jason</cp:lastModifiedBy>
  <cp:revision>7</cp:revision>
  <cp:lastPrinted>2012-10-16T14:56:31Z</cp:lastPrinted>
  <dcterms:created xsi:type="dcterms:W3CDTF">2011-04-27T13:17:58Z</dcterms:created>
  <dcterms:modified xsi:type="dcterms:W3CDTF">2024-01-18T12:48:09Z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y fmtid="{D5CDD505-2E9C-101B-9397-08002B2CF9AE}" pid="3" name="ContentTypeId">
    <vt:lpwstr>0x010100E8198676DDC35447841EAD4118865182</vt:lpwstr>
  </property>
</Properties>
</file>