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5" r:id="rId2"/>
    <p:sldId id="436" r:id="rId3"/>
    <p:sldId id="438" r:id="rId4"/>
    <p:sldId id="439" r:id="rId5"/>
    <p:sldId id="4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E8AB5F2A-1869-493E-BE7D-696EA7AD2005}"/>
    <pc:docChg chg="custSel addSld delSld modSld">
      <pc:chgData name="Yoder, Jason" userId="28f4d4d8-da04-4f86-b14d-a21675737bc5" providerId="ADAL" clId="{E8AB5F2A-1869-493E-BE7D-696EA7AD2005}" dt="2023-10-12T11:47:30.837" v="368" actId="20577"/>
      <pc:docMkLst>
        <pc:docMk/>
      </pc:docMkLst>
      <pc:sldChg chg="addSp delSp mod">
        <pc:chgData name="Yoder, Jason" userId="28f4d4d8-da04-4f86-b14d-a21675737bc5" providerId="ADAL" clId="{E8AB5F2A-1869-493E-BE7D-696EA7AD2005}" dt="2023-10-12T11:44:31.026" v="290" actId="9405"/>
        <pc:sldMkLst>
          <pc:docMk/>
          <pc:sldMk cId="4198287119" sldId="436"/>
        </pc:sldMkLst>
        <pc:picChg chg="add">
          <ac:chgData name="Yoder, Jason" userId="28f4d4d8-da04-4f86-b14d-a21675737bc5" providerId="ADAL" clId="{E8AB5F2A-1869-493E-BE7D-696EA7AD2005}" dt="2023-10-12T11:41:50.792" v="1" actId="22"/>
          <ac:picMkLst>
            <pc:docMk/>
            <pc:sldMk cId="4198287119" sldId="436"/>
            <ac:picMk id="3" creationId="{F5501E20-DFC3-8AE4-1A04-EE8CD21F90D7}"/>
          </ac:picMkLst>
        </pc:picChg>
        <pc:picChg chg="del">
          <ac:chgData name="Yoder, Jason" userId="28f4d4d8-da04-4f86-b14d-a21675737bc5" providerId="ADAL" clId="{E8AB5F2A-1869-493E-BE7D-696EA7AD2005}" dt="2023-10-12T11:41:50.485" v="0" actId="478"/>
          <ac:picMkLst>
            <pc:docMk/>
            <pc:sldMk cId="4198287119" sldId="436"/>
            <ac:picMk id="5" creationId="{6FAEB4EF-FD32-0EC9-F4B4-C78679EFABB1}"/>
          </ac:picMkLst>
        </pc:picChg>
        <pc:inkChg chg="add">
          <ac:chgData name="Yoder, Jason" userId="28f4d4d8-da04-4f86-b14d-a21675737bc5" providerId="ADAL" clId="{E8AB5F2A-1869-493E-BE7D-696EA7AD2005}" dt="2023-10-12T11:44:19.777" v="289" actId="9405"/>
          <ac:inkMkLst>
            <pc:docMk/>
            <pc:sldMk cId="4198287119" sldId="436"/>
            <ac:inkMk id="4" creationId="{CB4327A5-A7CB-CEA1-ACEF-ADA3F1F9CA8D}"/>
          </ac:inkMkLst>
        </pc:inkChg>
        <pc:inkChg chg="add">
          <ac:chgData name="Yoder, Jason" userId="28f4d4d8-da04-4f86-b14d-a21675737bc5" providerId="ADAL" clId="{E8AB5F2A-1869-493E-BE7D-696EA7AD2005}" dt="2023-10-12T11:44:31.026" v="290" actId="9405"/>
          <ac:inkMkLst>
            <pc:docMk/>
            <pc:sldMk cId="4198287119" sldId="436"/>
            <ac:inkMk id="6" creationId="{D4390FD6-A399-384E-D8A7-956AB7D83CB4}"/>
          </ac:inkMkLst>
        </pc:inkChg>
      </pc:sldChg>
      <pc:sldChg chg="del">
        <pc:chgData name="Yoder, Jason" userId="28f4d4d8-da04-4f86-b14d-a21675737bc5" providerId="ADAL" clId="{E8AB5F2A-1869-493E-BE7D-696EA7AD2005}" dt="2023-10-12T11:44:07.916" v="288" actId="47"/>
        <pc:sldMkLst>
          <pc:docMk/>
          <pc:sldMk cId="859268817" sldId="437"/>
        </pc:sldMkLst>
      </pc:sldChg>
      <pc:sldChg chg="addSp delSp new mod">
        <pc:chgData name="Yoder, Jason" userId="28f4d4d8-da04-4f86-b14d-a21675737bc5" providerId="ADAL" clId="{E8AB5F2A-1869-493E-BE7D-696EA7AD2005}" dt="2023-10-12T11:42:28.281" v="5" actId="478"/>
        <pc:sldMkLst>
          <pc:docMk/>
          <pc:sldMk cId="2706205063" sldId="438"/>
        </pc:sldMkLst>
        <pc:spChg chg="del">
          <ac:chgData name="Yoder, Jason" userId="28f4d4d8-da04-4f86-b14d-a21675737bc5" providerId="ADAL" clId="{E8AB5F2A-1869-493E-BE7D-696EA7AD2005}" dt="2023-10-12T11:42:27.470" v="4" actId="478"/>
          <ac:spMkLst>
            <pc:docMk/>
            <pc:sldMk cId="2706205063" sldId="438"/>
            <ac:spMk id="2" creationId="{47AF7D9A-EEA9-E170-130A-F2D77653FBC8}"/>
          </ac:spMkLst>
        </pc:spChg>
        <pc:spChg chg="del">
          <ac:chgData name="Yoder, Jason" userId="28f4d4d8-da04-4f86-b14d-a21675737bc5" providerId="ADAL" clId="{E8AB5F2A-1869-493E-BE7D-696EA7AD2005}" dt="2023-10-12T11:42:28.281" v="5" actId="478"/>
          <ac:spMkLst>
            <pc:docMk/>
            <pc:sldMk cId="2706205063" sldId="438"/>
            <ac:spMk id="3" creationId="{5C89BBDA-D4EF-6E59-6B3A-2C7E9E1DA6B7}"/>
          </ac:spMkLst>
        </pc:spChg>
        <pc:picChg chg="add">
          <ac:chgData name="Yoder, Jason" userId="28f4d4d8-da04-4f86-b14d-a21675737bc5" providerId="ADAL" clId="{E8AB5F2A-1869-493E-BE7D-696EA7AD2005}" dt="2023-10-12T11:42:23.736" v="3" actId="22"/>
          <ac:picMkLst>
            <pc:docMk/>
            <pc:sldMk cId="2706205063" sldId="438"/>
            <ac:picMk id="5" creationId="{AED8F23E-D8C7-6EC0-3A9F-2943163EB950}"/>
          </ac:picMkLst>
        </pc:picChg>
      </pc:sldChg>
      <pc:sldChg chg="addSp modSp new mod">
        <pc:chgData name="Yoder, Jason" userId="28f4d4d8-da04-4f86-b14d-a21675737bc5" providerId="ADAL" clId="{E8AB5F2A-1869-493E-BE7D-696EA7AD2005}" dt="2023-10-12T11:43:50.719" v="287" actId="14100"/>
        <pc:sldMkLst>
          <pc:docMk/>
          <pc:sldMk cId="2879748146" sldId="439"/>
        </pc:sldMkLst>
        <pc:spChg chg="mod">
          <ac:chgData name="Yoder, Jason" userId="28f4d4d8-da04-4f86-b14d-a21675737bc5" providerId="ADAL" clId="{E8AB5F2A-1869-493E-BE7D-696EA7AD2005}" dt="2023-10-12T11:43:09.179" v="93" actId="20577"/>
          <ac:spMkLst>
            <pc:docMk/>
            <pc:sldMk cId="2879748146" sldId="439"/>
            <ac:spMk id="2" creationId="{EC3DB8A3-B7D5-A402-3503-2FFC39F2BA74}"/>
          </ac:spMkLst>
        </pc:spChg>
        <pc:spChg chg="mod">
          <ac:chgData name="Yoder, Jason" userId="28f4d4d8-da04-4f86-b14d-a21675737bc5" providerId="ADAL" clId="{E8AB5F2A-1869-493E-BE7D-696EA7AD2005}" dt="2023-10-12T11:43:50.719" v="287" actId="14100"/>
          <ac:spMkLst>
            <pc:docMk/>
            <pc:sldMk cId="2879748146" sldId="439"/>
            <ac:spMk id="3" creationId="{BD2AD413-E474-2126-A44D-1B7ED48525BE}"/>
          </ac:spMkLst>
        </pc:spChg>
        <pc:picChg chg="add mod">
          <ac:chgData name="Yoder, Jason" userId="28f4d4d8-da04-4f86-b14d-a21675737bc5" providerId="ADAL" clId="{E8AB5F2A-1869-493E-BE7D-696EA7AD2005}" dt="2023-10-12T11:42:55.448" v="8" actId="1076"/>
          <ac:picMkLst>
            <pc:docMk/>
            <pc:sldMk cId="2879748146" sldId="439"/>
            <ac:picMk id="5" creationId="{B25ACCA1-F5FA-21FE-67AF-C8B098133F1A}"/>
          </ac:picMkLst>
        </pc:picChg>
      </pc:sldChg>
      <pc:sldChg chg="addSp modSp new mod">
        <pc:chgData name="Yoder, Jason" userId="28f4d4d8-da04-4f86-b14d-a21675737bc5" providerId="ADAL" clId="{E8AB5F2A-1869-493E-BE7D-696EA7AD2005}" dt="2023-10-12T11:47:30.837" v="368" actId="20577"/>
        <pc:sldMkLst>
          <pc:docMk/>
          <pc:sldMk cId="623651849" sldId="440"/>
        </pc:sldMkLst>
        <pc:spChg chg="mod">
          <ac:chgData name="Yoder, Jason" userId="28f4d4d8-da04-4f86-b14d-a21675737bc5" providerId="ADAL" clId="{E8AB5F2A-1869-493E-BE7D-696EA7AD2005}" dt="2023-10-12T11:47:23.383" v="330" actId="20577"/>
          <ac:spMkLst>
            <pc:docMk/>
            <pc:sldMk cId="623651849" sldId="440"/>
            <ac:spMk id="2" creationId="{9AEA89BF-F67F-2017-5448-43894E946EDF}"/>
          </ac:spMkLst>
        </pc:spChg>
        <pc:spChg chg="mod">
          <ac:chgData name="Yoder, Jason" userId="28f4d4d8-da04-4f86-b14d-a21675737bc5" providerId="ADAL" clId="{E8AB5F2A-1869-493E-BE7D-696EA7AD2005}" dt="2023-10-12T11:47:30.837" v="368" actId="20577"/>
          <ac:spMkLst>
            <pc:docMk/>
            <pc:sldMk cId="623651849" sldId="440"/>
            <ac:spMk id="3" creationId="{02165F0E-9E86-9638-1A35-86AA82BADD14}"/>
          </ac:spMkLst>
        </pc:spChg>
        <pc:picChg chg="add mod">
          <ac:chgData name="Yoder, Jason" userId="28f4d4d8-da04-4f86-b14d-a21675737bc5" providerId="ADAL" clId="{E8AB5F2A-1869-493E-BE7D-696EA7AD2005}" dt="2023-10-12T11:47:10.687" v="293" actId="1076"/>
          <ac:picMkLst>
            <pc:docMk/>
            <pc:sldMk cId="623651849" sldId="440"/>
            <ac:picMk id="5" creationId="{D94F9559-B5A0-A561-2779-399E5D23869F}"/>
          </ac:picMkLst>
        </pc:picChg>
      </pc:sldChg>
    </pc:docChg>
  </pc:docChgLst>
  <pc:docChgLst>
    <pc:chgData name="Yoder, Jason" userId="28f4d4d8-da04-4f86-b14d-a21675737bc5" providerId="ADAL" clId="{681BC63D-2928-4579-B691-57EC26AE0CF5}"/>
    <pc:docChg chg="custSel modSld">
      <pc:chgData name="Yoder, Jason" userId="28f4d4d8-da04-4f86-b14d-a21675737bc5" providerId="ADAL" clId="{681BC63D-2928-4579-B691-57EC26AE0CF5}" dt="2023-11-20T22:03:47.156" v="12" actId="20577"/>
      <pc:docMkLst>
        <pc:docMk/>
      </pc:docMkLst>
      <pc:sldChg chg="modSp mod">
        <pc:chgData name="Yoder, Jason" userId="28f4d4d8-da04-4f86-b14d-a21675737bc5" providerId="ADAL" clId="{681BC63D-2928-4579-B691-57EC26AE0CF5}" dt="2023-11-20T22:01:59.045" v="2" actId="20577"/>
        <pc:sldMkLst>
          <pc:docMk/>
          <pc:sldMk cId="2879748146" sldId="439"/>
        </pc:sldMkLst>
        <pc:spChg chg="mod">
          <ac:chgData name="Yoder, Jason" userId="28f4d4d8-da04-4f86-b14d-a21675737bc5" providerId="ADAL" clId="{681BC63D-2928-4579-B691-57EC26AE0CF5}" dt="2023-11-20T22:01:59.045" v="2" actId="20577"/>
          <ac:spMkLst>
            <pc:docMk/>
            <pc:sldMk cId="2879748146" sldId="439"/>
            <ac:spMk id="2" creationId="{EC3DB8A3-B7D5-A402-3503-2FFC39F2BA74}"/>
          </ac:spMkLst>
        </pc:spChg>
      </pc:sldChg>
      <pc:sldChg chg="addSp delSp modSp mod">
        <pc:chgData name="Yoder, Jason" userId="28f4d4d8-da04-4f86-b14d-a21675737bc5" providerId="ADAL" clId="{681BC63D-2928-4579-B691-57EC26AE0CF5}" dt="2023-11-20T22:03:47.156" v="12" actId="20577"/>
        <pc:sldMkLst>
          <pc:docMk/>
          <pc:sldMk cId="623651849" sldId="440"/>
        </pc:sldMkLst>
        <pc:spChg chg="mod">
          <ac:chgData name="Yoder, Jason" userId="28f4d4d8-da04-4f86-b14d-a21675737bc5" providerId="ADAL" clId="{681BC63D-2928-4579-B691-57EC26AE0CF5}" dt="2023-11-20T22:03:47.156" v="12" actId="20577"/>
          <ac:spMkLst>
            <pc:docMk/>
            <pc:sldMk cId="623651849" sldId="440"/>
            <ac:spMk id="2" creationId="{9AEA89BF-F67F-2017-5448-43894E946EDF}"/>
          </ac:spMkLst>
        </pc:spChg>
        <pc:picChg chg="del">
          <ac:chgData name="Yoder, Jason" userId="28f4d4d8-da04-4f86-b14d-a21675737bc5" providerId="ADAL" clId="{681BC63D-2928-4579-B691-57EC26AE0CF5}" dt="2023-11-20T22:03:40.789" v="3" actId="478"/>
          <ac:picMkLst>
            <pc:docMk/>
            <pc:sldMk cId="623651849" sldId="440"/>
            <ac:picMk id="5" creationId="{D94F9559-B5A0-A561-2779-399E5D23869F}"/>
          </ac:picMkLst>
        </pc:picChg>
        <pc:picChg chg="add mod">
          <ac:chgData name="Yoder, Jason" userId="28f4d4d8-da04-4f86-b14d-a21675737bc5" providerId="ADAL" clId="{681BC63D-2928-4579-B691-57EC26AE0CF5}" dt="2023-11-20T22:03:42.758" v="5" actId="1076"/>
          <ac:picMkLst>
            <pc:docMk/>
            <pc:sldMk cId="623651849" sldId="440"/>
            <ac:picMk id="6" creationId="{14FEFCE0-80E8-29B5-E8F5-C85FFD4E9A2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1:44:1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12856 21 24575,'-4'-2'0,"0"-1"0,0 1 0,1 0 0,-1 0 0,0 0 0,-1 1 0,1 0 0,0-1 0,0 1 0,-1 1 0,1-1 0,0 1 0,-1-1 0,-6 2 0,-3-2 0,-414 8 0,206 3 0,-1133-5 0,756-7 0,-911 2 0,1079 14 0,15-1 0,-1347-14 0,1397 14 0,29 1 0,-1562-13 0,914-3 0,262-14 0,117 6 0,548 10 0,-169-13 0,20 0 0,-394 13-1365,561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2T11:44:31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80,'922'16,"-849"-13,330 22,142-14,-339-13,4084 2,-4240-3,1-2,62-14,-57 8,86-5,325 14,-212 5,2692-3,-2706-14,-101 4,-9 2,413-13,661 22,-1186-2,0-1,33-8,-31 5,40-3,10 7,-40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0A2B6-13AF-49FC-B15E-7C72D3DC1C2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38BE1-F444-4C8B-996D-F966CDBF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CF8D-15E8-FD16-FFBF-16EE5896F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436B-8505-21B2-EE1A-EE4D9163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093E-D4C4-B18C-6B99-C070AFE7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6487-2694-48A7-9A16-ABA07ACD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327B-F0C4-2C75-5B0C-3085BB8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0D4-AF02-6F9B-6005-FDD68EDD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38BFF-7C2C-BF19-1753-FCD48745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A421-27E7-1D3E-3333-57547BBF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932E-6FDC-B3CD-2310-743AD9E7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0034-3C80-D024-64E4-8D36764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F3748-8D4C-8450-69C2-93D149634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9267D-9179-1099-B309-70FC758C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5C6B-9994-E33D-484E-AA61F7B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8FEF-66D0-A0A3-6758-24F40078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F774-BF32-2764-FBD5-BC5DA71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C111-C98D-E0E5-FF90-07295833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AD6E-5D0F-C5BE-FF14-0BC2552C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9C3B-A8D4-A438-2AE8-3A8F7D1B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C2F0-C53F-3A9A-C4CB-30ABAD43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C139-AC84-4B5D-A352-32FF420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C096-75FC-D6DD-8E51-EE2FEF99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940B-C39B-72FC-61ED-27C925D8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3C67-9AAF-AE02-D27B-67674B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5103-7527-98B7-DCDD-C111DBE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B11A-ABCA-8AAE-5683-48C7D888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694F-A90C-C444-36E2-69C47E37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2FBA-86CD-B1EE-87C7-C82BEE567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D3078-F49A-33BB-E4F8-2E11E659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5999-EB37-C8D0-21B1-82E3A61E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86BC3-4CC1-A656-BA04-6DAD9AFB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E21A9-5F23-A872-3DA8-DEE8BC55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C8FD-B097-D1B8-8DB2-EC6470A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16E2E-898B-1392-0D38-BBBCAE19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AC012-82FA-A6C4-BF03-A47E4931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0AEF4-7AE9-A350-ACF8-220C16A8E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B8208-C3A2-0BEB-B5B8-A65E70D92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1E3A9-0597-97AD-B146-A36750CD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3206-4004-AB1C-9306-0C50489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FFEF-17B6-ECA6-73C9-7A8E540E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2537-A8AB-CC54-6704-C5A2051A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7B8E6-21EB-9E50-6215-3E4C72FE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066A-7414-7940-37C6-B76D99D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0178D-3F02-979F-1A37-05E91850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35CFC-CC3A-C501-7519-543CCC6A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C1F5-5D58-E8A1-916A-BE9AB8C2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18AC-57D3-3432-BC29-F131647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DF82-E44B-0A60-ABE1-A47CE32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194C-6314-4DA2-74F0-CE81EBBB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FB70D-509C-2EC5-407B-565091750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DFEE-409A-83B6-65B4-DC338A8B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D1393-E026-54EC-4A8B-A8C0E16D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5431-7D5F-E92F-ECCF-1C1C7D6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CF1-5096-09FB-308F-2851EDEF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CEB35-2198-FFAE-B95D-6156F112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86801-34E8-408F-8B21-D8CAD43E1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AF08-98DE-6EAA-498C-8EA1427C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4E119-CA6F-D9C1-4280-6151F02B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0E21-064E-49B7-45AE-1164F932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1E4AA-064A-AE5B-F7ED-BB0A326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9EED-AF6B-73AE-0B95-3CA6609B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82EE-7B90-86F2-F9FB-B0276E48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27BC-DF25-44C8-995F-D41C7A9434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F6C8-DB48-2A1B-B443-4F5C5EE1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358F-3F60-EBEA-89BC-587E9ECC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51C51-55DF-3814-0DF1-18D571BA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990600"/>
          </a:xfrm>
        </p:spPr>
        <p:txBody>
          <a:bodyPr/>
          <a:lstStyle/>
          <a:p>
            <a:r>
              <a:rPr lang="en-US" dirty="0"/>
              <a:t>Look for an email (check spam)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C8391-6D57-BB88-C41F-8F1013C7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24A86-0192-17F4-5FAA-9243D76D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2038"/>
            <a:ext cx="9181655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01E20-DFC3-8AE4-1A04-EE8CD21F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9" y="0"/>
            <a:ext cx="1153466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4327A5-A7CB-CEA1-ACEF-ADA3F1F9CA8D}"/>
                  </a:ext>
                </a:extLst>
              </p14:cNvPr>
              <p14:cNvContentPartPr/>
              <p14:nvPr/>
            </p14:nvContentPartPr>
            <p14:xfrm>
              <a:off x="3469446" y="1585358"/>
              <a:ext cx="4628160" cy="2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4327A5-A7CB-CEA1-ACEF-ADA3F1F9CA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446" y="1576718"/>
                <a:ext cx="4645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390FD6-A399-384E-D8A7-956AB7D83CB4}"/>
                  </a:ext>
                </a:extLst>
              </p14:cNvPr>
              <p14:cNvContentPartPr/>
              <p14:nvPr/>
            </p14:nvContentPartPr>
            <p14:xfrm>
              <a:off x="3450006" y="1422638"/>
              <a:ext cx="4699800" cy="4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390FD6-A399-384E-D8A7-956AB7D83C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6006" y="1314998"/>
                <a:ext cx="480744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28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8F23E-D8C7-6EC0-3A9F-2943163E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07" y="0"/>
            <a:ext cx="9001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0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B8A3-B7D5-A402-3503-2FFC39F2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extra info to share, do it 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D413-E474-2126-A44D-1B7ED485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1235"/>
          </a:xfrm>
        </p:spPr>
        <p:txBody>
          <a:bodyPr/>
          <a:lstStyle/>
          <a:p>
            <a:r>
              <a:rPr lang="en-US" dirty="0"/>
              <a:t>If you are considering dropping the course for any reason</a:t>
            </a:r>
          </a:p>
          <a:p>
            <a:r>
              <a:rPr lang="en-US" dirty="0"/>
              <a:t>If you have an event or anticipate needing to be away from campus</a:t>
            </a:r>
          </a:p>
          <a:p>
            <a:r>
              <a:rPr lang="en-US" dirty="0"/>
              <a:t>If you have any health or personal matters that may influence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ACCA1-F5FA-21FE-67AF-C8B09813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4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89BF-F67F-2017-5448-43894E94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plan to form </a:t>
            </a:r>
            <a:r>
              <a:rPr lang="en-US"/>
              <a:t>teams soon!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5F0E-9E86-9638-1A35-86AA82BA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complete surveys!</a:t>
            </a:r>
          </a:p>
        </p:txBody>
      </p:sp>
    </p:spTree>
    <p:extLst>
      <p:ext uri="{BB962C8B-B14F-4D97-AF65-F5344CB8AC3E}">
        <p14:creationId xmlns:p14="http://schemas.microsoft.com/office/powerpoint/2010/main" val="62365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CATME</vt:lpstr>
      <vt:lpstr>PowerPoint Presentation</vt:lpstr>
      <vt:lpstr>PowerPoint Presentation</vt:lpstr>
      <vt:lpstr>If you have any extra info to share, do it here:</vt:lpstr>
      <vt:lpstr>We will plan to form teams soon!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Teams (so far)</dc:title>
  <dc:creator>Yoder, Jason</dc:creator>
  <cp:lastModifiedBy>Yoder, Jason</cp:lastModifiedBy>
  <cp:revision>3</cp:revision>
  <dcterms:created xsi:type="dcterms:W3CDTF">2022-11-22T19:58:17Z</dcterms:created>
  <dcterms:modified xsi:type="dcterms:W3CDTF">2024-01-18T12:48:56Z</dcterms:modified>
</cp:coreProperties>
</file>