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D68E5-FF66-49C3-8B9C-3F32F6E035AA}" v="1" dt="2021-10-29T01:54:5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EDD9DE-4993-48BD-A320-B7ED6C251005}"/>
</file>

<file path=customXml/itemProps2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829</Words>
  <Application>Microsoft Macintosh PowerPoint</Application>
  <PresentationFormat>On-screen Show (4:3)</PresentationFormat>
  <Paragraphs>141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Hollingsworth, Joseph</cp:lastModifiedBy>
  <cp:revision>3</cp:revision>
  <cp:lastPrinted>2012-01-26T10:38:16Z</cp:lastPrinted>
  <dcterms:created xsi:type="dcterms:W3CDTF">2011-04-27T01:38:22Z</dcterms:created>
  <dcterms:modified xsi:type="dcterms:W3CDTF">2022-10-25T00:34:46Z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