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25" r:id="rId2"/>
    <p:sldId id="319" r:id="rId3"/>
    <p:sldId id="326" r:id="rId4"/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 Meetings" id="{AA4A25CE-09DB-4DE6-A843-9B3B7022E4AF}">
          <p14:sldIdLst>
            <p14:sldId id="325"/>
            <p14:sldId id="319"/>
            <p14:sldId id="326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3431" autoAdjust="0"/>
  </p:normalViewPr>
  <p:slideViewPr>
    <p:cSldViewPr snapToGrid="0">
      <p:cViewPr varScale="1">
        <p:scale>
          <a:sx n="70" d="100"/>
          <a:sy n="70" d="100"/>
        </p:scale>
        <p:origin x="9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7481-0FCB-63A1-BA66-58A3901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with TA as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25AE-62AE-BE42-4C72-23D60967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on your UML</a:t>
            </a:r>
          </a:p>
          <a:p>
            <a:r>
              <a:rPr lang="en-US" dirty="0"/>
              <a:t>You can ask general questions </a:t>
            </a:r>
          </a:p>
          <a:p>
            <a:r>
              <a:rPr lang="en-US" dirty="0"/>
              <a:t>You can ask for advice</a:t>
            </a:r>
          </a:p>
          <a:p>
            <a:r>
              <a:rPr lang="en-US" dirty="0"/>
              <a:t>If you have not defined your TRND roles yet, do that now!</a:t>
            </a:r>
          </a:p>
          <a:p>
            <a:endParaRPr lang="en-US" dirty="0"/>
          </a:p>
          <a:p>
            <a:r>
              <a:rPr lang="en-US" dirty="0"/>
              <a:t>TA should your first point of contact to ask questions or request extensions</a:t>
            </a:r>
          </a:p>
          <a:p>
            <a:r>
              <a:rPr lang="en-US" dirty="0"/>
              <a:t>If you have trouble contacting your TA let your instructor know</a:t>
            </a:r>
          </a:p>
        </p:txBody>
      </p:sp>
    </p:spTree>
    <p:extLst>
      <p:ext uri="{BB962C8B-B14F-4D97-AF65-F5344CB8AC3E}">
        <p14:creationId xmlns:p14="http://schemas.microsoft.com/office/powerpoint/2010/main" val="18999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9A7C-76DB-1BD1-CD52-00EE06D0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375173"/>
            <a:ext cx="10515600" cy="1325563"/>
          </a:xfrm>
        </p:spPr>
        <p:txBody>
          <a:bodyPr/>
          <a:lstStyle/>
          <a:p>
            <a:r>
              <a:rPr lang="en-US" dirty="0"/>
              <a:t>Meeting (Milestone 0) with your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FD3F-CBB8-53CC-2FD2-DBFF50FD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168202"/>
            <a:ext cx="2889641" cy="3134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Prepared:</a:t>
            </a:r>
          </a:p>
          <a:p>
            <a:r>
              <a:rPr lang="en-US" dirty="0"/>
              <a:t>Have your UML pulled up and ready to go over details with the TA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F487A-FF72-94DE-1C20-A201C3FC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42" y="1660692"/>
            <a:ext cx="9302358" cy="48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1A910-0BA5-B697-2119-0C56DF0D4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0177-C876-15E1-4B43-271931CA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375173"/>
            <a:ext cx="10515600" cy="1325563"/>
          </a:xfrm>
        </p:spPr>
        <p:txBody>
          <a:bodyPr/>
          <a:lstStyle/>
          <a:p>
            <a:r>
              <a:rPr lang="en-US" dirty="0"/>
              <a:t>Next Meeting (Milestone 1-4) with your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0089-9F29-E88D-38A4-57568C7CF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2270"/>
            <a:ext cx="4381082" cy="4351338"/>
          </a:xfrm>
        </p:spPr>
        <p:txBody>
          <a:bodyPr/>
          <a:lstStyle/>
          <a:p>
            <a:r>
              <a:rPr lang="en-US" dirty="0"/>
              <a:t>Agenda and Plan</a:t>
            </a:r>
          </a:p>
          <a:p>
            <a:pPr lvl="1"/>
            <a:r>
              <a:rPr lang="en-US" dirty="0"/>
              <a:t>Make sure you are ready to show the TA everything you are responsible for</a:t>
            </a:r>
          </a:p>
          <a:p>
            <a:pPr lvl="1"/>
            <a:r>
              <a:rPr lang="en-US" dirty="0"/>
              <a:t>Must have UML for current and next milestone (in the Milestone Report)</a:t>
            </a:r>
          </a:p>
          <a:p>
            <a:pPr lvl="1"/>
            <a:r>
              <a:rPr lang="en-US" dirty="0"/>
              <a:t>Have your code ready to run</a:t>
            </a:r>
          </a:p>
          <a:p>
            <a:pPr lvl="1"/>
            <a:r>
              <a:rPr lang="en-US" dirty="0"/>
              <a:t>Have your git commits ready to show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D1CC9-29E7-5251-6DBA-D0FEBA4D0122}"/>
              </a:ext>
            </a:extLst>
          </p:cNvPr>
          <p:cNvSpPr txBox="1"/>
          <p:nvPr/>
        </p:nvSpPr>
        <p:spPr>
          <a:xfrm>
            <a:off x="5083447" y="1536809"/>
            <a:ext cx="710334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Driver (~2 min)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Overall Progress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Individual contributions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Navigator (~2 min)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Originally Planned UML for this Milestone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Final State of UML for this Milestone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Discussion of changes to the design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Reviewer (~8 min)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UML for next Milestone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Discuss the planned UML for the next Milestone</a:t>
            </a:r>
            <a:endParaRPr lang="en-US" b="0" dirty="0">
              <a:effectLst/>
            </a:endParaRPr>
          </a:p>
          <a:p>
            <a:pPr marL="457200" indent="457200" rtl="0"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how each requirement will be provided in the code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Reflection on what the team did well and how it can improve</a:t>
            </a:r>
            <a:endParaRPr lang="en-US" b="0" dirty="0">
              <a:effectLst/>
            </a:endParaRPr>
          </a:p>
          <a:p>
            <a:pPr marL="457200" indent="457200" rtl="0"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Discuss the ideas for improvements with the team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Meeting Minutes - Whole Team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Tester (~2 minutes)</a:t>
            </a:r>
            <a:endParaRPr lang="en-US" b="0" dirty="0">
              <a:effectLst/>
            </a:endParaRPr>
          </a:p>
          <a:p>
            <a:pPr indent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Ask them to explain and demonstrate their current unit test.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Review the Commit Records (~3 min)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Functionality (~3 min)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6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57201"/>
            <a:ext cx="7772400" cy="766763"/>
          </a:xfrm>
        </p:spPr>
        <p:txBody>
          <a:bodyPr>
            <a:noAutofit/>
          </a:bodyPr>
          <a:lstStyle/>
          <a:p>
            <a:r>
              <a:rPr lang="en-US" sz="7200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7566" y="1452563"/>
            <a:ext cx="113968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14506</TotalTime>
  <Words>336</Words>
  <Application>Microsoft Office PowerPoint</Application>
  <PresentationFormat>Widescreen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Meeting with TA as time allows</vt:lpstr>
      <vt:lpstr>Meeting (Milestone 0) with your TA</vt:lpstr>
      <vt:lpstr>Next Meeting (Milestone 1-4) with your TA</vt:lpstr>
      <vt:lpstr>Project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393</cp:revision>
  <dcterms:created xsi:type="dcterms:W3CDTF">2013-07-15T20:26:40Z</dcterms:created>
  <dcterms:modified xsi:type="dcterms:W3CDTF">2025-05-06T02:31:15Z</dcterms:modified>
</cp:coreProperties>
</file>