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4" r:id="rId5"/>
    <p:sldId id="411" r:id="rId6"/>
    <p:sldId id="412" r:id="rId7"/>
    <p:sldId id="415" r:id="rId8"/>
    <p:sldId id="413" r:id="rId9"/>
    <p:sldId id="41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 A" initials="YJ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20" autoAdjust="0"/>
    <p:restoredTop sz="96646" autoAdjust="0"/>
  </p:normalViewPr>
  <p:slideViewPr>
    <p:cSldViewPr>
      <p:cViewPr varScale="1">
        <p:scale>
          <a:sx n="85" d="100"/>
          <a:sy n="85" d="100"/>
        </p:scale>
        <p:origin x="9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2F4A-6994-3A49-9461-EE810FAF072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D104-BF47-5C46-8BC3-3E27F8E4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0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4350-B736-4AC1-A1E7-19777DF1B0E1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2A93-4968-4B29-BB16-64A77825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E6D3C-5914-49B3-8B90-EF6D0ACD5512}" type="slidenum">
              <a:rPr lang="en-US" smtClean="0">
                <a:latin typeface="Calibri" pitchFamily="-106" charset="0"/>
              </a:rPr>
              <a:pPr/>
              <a:t>1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85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refer them to:</a:t>
            </a:r>
          </a:p>
          <a:p>
            <a:endParaRPr lang="en-US" dirty="0"/>
          </a:p>
          <a:p>
            <a:r>
              <a:rPr lang="en-US" dirty="0"/>
              <a:t>http://plantuml.com/class-diagram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6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Main{</a:t>
            </a:r>
          </a:p>
          <a:p>
            <a:pPr marL="0" indent="0">
              <a:buNone/>
            </a:pPr>
            <a:r>
              <a:rPr lang="en-US" dirty="0"/>
              <a:t>handleRequirement1(name: String)</a:t>
            </a:r>
          </a:p>
          <a:p>
            <a:pPr marL="0" indent="0">
              <a:buNone/>
            </a:pPr>
            <a:r>
              <a:rPr lang="en-US" dirty="0"/>
              <a:t>handleRequirement2()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ClassA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err="1"/>
              <a:t>instanceVarA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methodA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ClassB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instanceVarB</a:t>
            </a:r>
            <a:r>
              <a:rPr lang="en-US" dirty="0"/>
              <a:t>: String</a:t>
            </a:r>
          </a:p>
          <a:p>
            <a:pPr marL="0" indent="0">
              <a:buNone/>
            </a:pPr>
            <a:r>
              <a:rPr lang="en-US" dirty="0" err="1"/>
              <a:t>methodB</a:t>
            </a:r>
            <a:r>
              <a:rPr lang="en-US" dirty="0"/>
              <a:t>(</a:t>
            </a:r>
            <a:r>
              <a:rPr lang="en-US" dirty="0" err="1"/>
              <a:t>mapFromXtoY</a:t>
            </a:r>
            <a:r>
              <a:rPr lang="en-US" dirty="0"/>
              <a:t>: </a:t>
            </a:r>
            <a:r>
              <a:rPr lang="en-US" dirty="0" err="1"/>
              <a:t>HashMap</a:t>
            </a:r>
            <a:r>
              <a:rPr lang="en-US" dirty="0"/>
              <a:t>&lt;String, String&gt;)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-&gt;"2" </a:t>
            </a:r>
            <a:r>
              <a:rPr lang="en-US" dirty="0" err="1"/>
              <a:t>ClassA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Main -&gt;"*"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ClassA</a:t>
            </a:r>
            <a:r>
              <a:rPr lang="en-US" dirty="0"/>
              <a:t> -&gt;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Main{</a:t>
            </a:r>
          </a:p>
          <a:p>
            <a:pPr marL="0" indent="0">
              <a:buNone/>
            </a:pPr>
            <a:r>
              <a:rPr lang="en-US" dirty="0"/>
              <a:t>handleRequirement1(name: String)</a:t>
            </a:r>
          </a:p>
          <a:p>
            <a:pPr marL="0" indent="0">
              <a:buNone/>
            </a:pPr>
            <a:r>
              <a:rPr lang="en-US" dirty="0"/>
              <a:t>handleRequirement2()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ClassA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err="1"/>
              <a:t>instanceVarA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methodA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ClassB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instanceVarB</a:t>
            </a:r>
            <a:r>
              <a:rPr lang="en-US" dirty="0"/>
              <a:t>: String</a:t>
            </a:r>
          </a:p>
          <a:p>
            <a:pPr marL="0" indent="0">
              <a:buNone/>
            </a:pPr>
            <a:r>
              <a:rPr lang="en-US" dirty="0" err="1"/>
              <a:t>methodB</a:t>
            </a:r>
            <a:r>
              <a:rPr lang="en-US" dirty="0"/>
              <a:t>(</a:t>
            </a:r>
            <a:r>
              <a:rPr lang="en-US" dirty="0" err="1"/>
              <a:t>mapFromXtoY</a:t>
            </a:r>
            <a:r>
              <a:rPr lang="en-US" dirty="0"/>
              <a:t>: </a:t>
            </a:r>
            <a:r>
              <a:rPr lang="en-US" dirty="0" err="1"/>
              <a:t>HashMap</a:t>
            </a:r>
            <a:r>
              <a:rPr lang="en-US" dirty="0"/>
              <a:t>&lt;String, String&gt;)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-&gt;"2" </a:t>
            </a:r>
            <a:r>
              <a:rPr lang="en-US" dirty="0" err="1"/>
              <a:t>ClassA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Main -&gt;"*"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ClassA</a:t>
            </a:r>
            <a:r>
              <a:rPr lang="en-US" dirty="0"/>
              <a:t> -&gt;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1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Main{</a:t>
            </a:r>
          </a:p>
          <a:p>
            <a:pPr marL="0" indent="0">
              <a:buNone/>
            </a:pPr>
            <a:r>
              <a:rPr lang="en-US" dirty="0"/>
              <a:t>handleRequirement1(name: String)</a:t>
            </a:r>
          </a:p>
          <a:p>
            <a:pPr marL="0" indent="0">
              <a:buNone/>
            </a:pPr>
            <a:r>
              <a:rPr lang="en-US" dirty="0"/>
              <a:t>handleRequirement2()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ClassA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err="1"/>
              <a:t>instanceVarA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methodA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ClassB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instanceVarB</a:t>
            </a:r>
            <a:r>
              <a:rPr lang="en-US" dirty="0"/>
              <a:t>: String</a:t>
            </a:r>
          </a:p>
          <a:p>
            <a:pPr marL="0" indent="0">
              <a:buNone/>
            </a:pPr>
            <a:r>
              <a:rPr lang="en-US" dirty="0" err="1"/>
              <a:t>methodB</a:t>
            </a:r>
            <a:r>
              <a:rPr lang="en-US" dirty="0"/>
              <a:t>(</a:t>
            </a:r>
            <a:r>
              <a:rPr lang="en-US" dirty="0" err="1"/>
              <a:t>mapFromXtoY</a:t>
            </a:r>
            <a:r>
              <a:rPr lang="en-US" dirty="0"/>
              <a:t>: </a:t>
            </a:r>
            <a:r>
              <a:rPr lang="en-US" dirty="0" err="1"/>
              <a:t>HashMap</a:t>
            </a:r>
            <a:r>
              <a:rPr lang="en-US" dirty="0"/>
              <a:t>&lt;String, String&gt;)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-&gt;"2" </a:t>
            </a:r>
            <a:r>
              <a:rPr lang="en-US" dirty="0" err="1"/>
              <a:t>ClassA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Main -&gt;"*"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ClassA</a:t>
            </a:r>
            <a:r>
              <a:rPr lang="en-US" dirty="0"/>
              <a:t> -&gt;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19B0-864F-436F-AD10-563B5AD2C023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533400" y="3611562"/>
            <a:ext cx="8229600" cy="1874837"/>
          </a:xfrm>
        </p:spPr>
        <p:txBody>
          <a:bodyPr>
            <a:normAutofit/>
          </a:bodyPr>
          <a:lstStyle/>
          <a:p>
            <a:pPr marR="0" eaLnBrk="1" hangingPunct="1">
              <a:lnSpc>
                <a:spcPct val="90000"/>
              </a:lnSpc>
            </a:pPr>
            <a:r>
              <a:rPr lang="en-US" sz="6000"/>
              <a:t>Part 1 - UML </a:t>
            </a:r>
            <a:r>
              <a:rPr lang="en-US" sz="6000" dirty="0"/>
              <a:t>Code</a:t>
            </a:r>
            <a:br>
              <a:rPr lang="en-US" sz="6000" dirty="0"/>
            </a:br>
            <a:br>
              <a:rPr lang="en-US" sz="2500" dirty="0"/>
            </a:br>
            <a:endParaRPr 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67514-884D-E2DB-D7C1-8927241ADF48}"/>
              </a:ext>
            </a:extLst>
          </p:cNvPr>
          <p:cNvSpPr txBox="1"/>
          <p:nvPr/>
        </p:nvSpPr>
        <p:spPr>
          <a:xfrm>
            <a:off x="4585447" y="-10818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 err="1">
                <a:highlight>
                  <a:srgbClr val="FFFF00"/>
                </a:highlight>
              </a:rPr>
              <a:t>onejob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53255-CF2C-253B-FE5B-2D876A380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7B9CFF-6208-BE40-85DD-9A09C9D5DDA9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There are NO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today. Have paper/</a:t>
            </a:r>
            <a:r>
              <a:rPr lang="en-US" sz="2400" dirty="0" err="1">
                <a:solidFill>
                  <a:srgbClr val="FFFFFF"/>
                </a:solidFill>
              </a:rPr>
              <a:t>plantUML</a:t>
            </a:r>
            <a:r>
              <a:rPr lang="en-US" sz="2400" dirty="0">
                <a:solidFill>
                  <a:srgbClr val="FFFFFF"/>
                </a:solidFill>
              </a:rPr>
              <a:t> ready!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053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505326"/>
            <a:ext cx="4448383" cy="1704473"/>
          </a:xfrm>
        </p:spPr>
        <p:txBody>
          <a:bodyPr>
            <a:normAutofit/>
          </a:bodyPr>
          <a:lstStyle/>
          <a:p>
            <a:r>
              <a:rPr lang="en-US" dirty="0" err="1"/>
              <a:t>PlantUML</a:t>
            </a:r>
            <a:br>
              <a:rPr lang="en-US" dirty="0"/>
            </a:br>
            <a:r>
              <a:rPr lang="en-US" dirty="0"/>
              <a:t>Previous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4" y="128337"/>
            <a:ext cx="6397626" cy="66534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startuml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 {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Main()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setAllBValuesTo3()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class A{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name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A( name 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setBValue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 value)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class B{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count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B()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 value 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 "*" A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A-&gt;  B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enduml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43000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050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57400"/>
            <a:ext cx="5295413" cy="120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66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24200"/>
            <a:ext cx="6417076" cy="87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152400"/>
            <a:ext cx="4219783" cy="1475873"/>
          </a:xfrm>
        </p:spPr>
        <p:txBody>
          <a:bodyPr>
            <a:normAutofit/>
          </a:bodyPr>
          <a:lstStyle/>
          <a:p>
            <a:r>
              <a:rPr lang="en-US" dirty="0" err="1"/>
              <a:t>PlantUML</a:t>
            </a:r>
            <a:br>
              <a:rPr lang="en-US" dirty="0"/>
            </a:br>
            <a:r>
              <a:rPr lang="en-US" dirty="0"/>
              <a:t>adding </a:t>
            </a:r>
            <a:r>
              <a:rPr lang="en-US" dirty="0">
                <a:highlight>
                  <a:srgbClr val="FFFF00"/>
                </a:highlight>
              </a:rPr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4" y="128337"/>
            <a:ext cx="7312026" cy="66534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handleRequirement1(name: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handleRequirement2()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mapFromXtoY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HashMap&lt;String, String&gt;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-&gt;"2"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-&gt;"*"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43000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9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152400"/>
            <a:ext cx="4905583" cy="147587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PlantUML</a:t>
            </a:r>
            <a:br>
              <a:rPr lang="en-US" dirty="0"/>
            </a:br>
            <a:r>
              <a:rPr lang="en-US" dirty="0"/>
              <a:t>adding </a:t>
            </a:r>
            <a:r>
              <a:rPr lang="en-US" dirty="0">
                <a:highlight>
                  <a:srgbClr val="FFFF00"/>
                </a:highlight>
              </a:rPr>
              <a:t>private/public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4" y="128337"/>
            <a:ext cx="7312026" cy="66534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handleRequirement1(name: String)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handleRequirement2()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mapFromXtoY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HashMap&lt;String, String&gt;)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-&gt;"2"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-&gt;"*"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43000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5C51D4-CB3C-2742-A431-B9750C4A1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8400" y="2928392"/>
            <a:ext cx="6426200" cy="102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7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Layout in </a:t>
            </a:r>
            <a:r>
              <a:rPr lang="en-US" dirty="0" err="1"/>
              <a:t>PlantUML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95" y="1600200"/>
            <a:ext cx="8938005" cy="453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5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927" y="94649"/>
            <a:ext cx="3943766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PlantUML</a:t>
            </a:r>
            <a:br>
              <a:rPr lang="en-US" dirty="0"/>
            </a:br>
            <a:r>
              <a:rPr lang="en-US" dirty="0"/>
              <a:t>Adding </a:t>
            </a:r>
            <a:r>
              <a:rPr lang="en-US" dirty="0">
                <a:highlight>
                  <a:srgbClr val="FFFF00"/>
                </a:highlight>
              </a:rPr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7845426" cy="66534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+handleRequirement1(name: String)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+handleRequirement2()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mapFromXtoY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HashMap&lt;String, String&gt;)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-&gt;"2"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-&gt;"*"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43000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25F4438-14E2-6E46-AFDD-23241D206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3400" y="1295400"/>
            <a:ext cx="3810000" cy="342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0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299FFE-3069-4F75-8FB8-7719DBB465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91038B-BF0E-4A77-87DF-C49EC76AAFA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D63386-58C0-4AE8-8250-8035951A89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18742</TotalTime>
  <Words>490</Words>
  <Application>Microsoft Office PowerPoint</Application>
  <PresentationFormat>On-screen Show (4:3)</PresentationFormat>
  <Paragraphs>157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CSSE 220</vt:lpstr>
      <vt:lpstr>PlantUML Previous Example</vt:lpstr>
      <vt:lpstr>PlantUML adding types</vt:lpstr>
      <vt:lpstr>PlantUML adding private/public</vt:lpstr>
      <vt:lpstr>Controlling Layout in PlantUML</vt:lpstr>
      <vt:lpstr>PlantUML Adding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Windows User</dc:creator>
  <cp:lastModifiedBy>Yoder, Jason</cp:lastModifiedBy>
  <cp:revision>208</cp:revision>
  <cp:lastPrinted>2016-09-27T10:57:46Z</cp:lastPrinted>
  <dcterms:created xsi:type="dcterms:W3CDTF">2013-12-22T20:42:02Z</dcterms:created>
  <dcterms:modified xsi:type="dcterms:W3CDTF">2023-03-20T01:18:05Z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