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431" r:id="rId5"/>
    <p:sldId id="383" r:id="rId6"/>
    <p:sldId id="384" r:id="rId7"/>
    <p:sldId id="3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8"/>
    <p:restoredTop sz="87483"/>
  </p:normalViewPr>
  <p:slideViewPr>
    <p:cSldViewPr snapToGrid="0">
      <p:cViewPr varScale="1">
        <p:scale>
          <a:sx n="75" d="100"/>
          <a:sy n="75" d="100"/>
        </p:scale>
        <p:origin x="157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22-32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two different things much, (data duplication)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startuml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skinparam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style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strictuml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VehicleRentalMain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yearMakeModelToVehicleMap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Map&lt;String, Vehicle&gt;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vinToVehicleMap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Map&lt;String, Vehicle&gt;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handlePrintDamageReport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vin: String)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handlePrintAdvertisement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yearMakeModel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String)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Vehicle {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year 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 : String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model : String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damageReport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String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stockPhoto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Photo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vin : String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renterLicenseNumbers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List&lt;Integer&gt;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printAdvertisement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printDamageReport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VehicleRentalMain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-&gt; "*" Vehicle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3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startuml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skinparam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style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strictuml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VehicleRentalMain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vehicleRecordMap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Map&lt;String,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VehicleRecord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vinToVehicleMap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Map&lt;String,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PhysicalVehicle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handlePrintDamageReport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vin: String)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handlePrintAdvertisement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yearMakeModel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String)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VehicleRecord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year 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 : String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model : String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stockPhoto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Photo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printAdvertisement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PhysicalVehicle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vin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damageReport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String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renterLicenseNumbers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List&lt;Integer&gt;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printDamageReport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VehicleRentalMain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-&gt; "*"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VehicleRecord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VehicleRentalMain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-&gt; "*"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PhysicalVehicle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PhysicalVehicle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VehicleRecord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enduml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1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1CDA-10D9-4E16-94B4-CFF5CFDA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"/>
            <a:ext cx="7886700" cy="1071987"/>
          </a:xfrm>
        </p:spPr>
        <p:txBody>
          <a:bodyPr>
            <a:normAutofit fontScale="90000"/>
          </a:bodyPr>
          <a:lstStyle/>
          <a:p>
            <a:r>
              <a:rPr lang="en-US" dirty="0"/>
              <a:t>Do the in-class activity </a:t>
            </a:r>
            <a:br>
              <a:rPr lang="en-US" dirty="0"/>
            </a:br>
            <a:r>
              <a:rPr lang="en-US" dirty="0"/>
              <a:t>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CF57C-A08C-4EA4-A46B-CF86C6E10D83}"/>
              </a:ext>
            </a:extLst>
          </p:cNvPr>
          <p:cNvSpPr txBox="1"/>
          <p:nvPr/>
        </p:nvSpPr>
        <p:spPr>
          <a:xfrm>
            <a:off x="244929" y="643222"/>
            <a:ext cx="8899071" cy="60631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Arial"/>
              </a:rPr>
              <a:t>Car Rental Problem</a:t>
            </a:r>
            <a:r>
              <a:rPr lang="en-US" sz="2000" dirty="0">
                <a:cs typeface="Arial"/>
              </a:rPr>
              <a:t>: A rental company has many vehicles that it rents. Vehicles have a year, make, and model and a stock photo advertising the vehicle on file. There are multiple vehicles that are the same year, make, model. </a:t>
            </a:r>
          </a:p>
          <a:p>
            <a:endParaRPr lang="en-US" sz="2000" dirty="0">
              <a:cs typeface="Arial"/>
            </a:endParaRPr>
          </a:p>
          <a:p>
            <a:r>
              <a:rPr lang="en-US" sz="2000" dirty="0">
                <a:cs typeface="Arial"/>
              </a:rPr>
              <a:t>However, additional information on the specific physical vehicles is also required. For instance, each physical vehicle has a VIN (vehicle identification number unique to each), a description of any damage to it, and the driver’s license numbers of everyone who has rented it. </a:t>
            </a:r>
          </a:p>
          <a:p>
            <a:endParaRPr lang="en-US" sz="2000" dirty="0">
              <a:cs typeface="Arial"/>
            </a:endParaRPr>
          </a:p>
          <a:p>
            <a:r>
              <a:rPr lang="en-US" sz="2000" dirty="0">
                <a:cs typeface="Arial"/>
              </a:rPr>
              <a:t>The company also needs to be able to print out the damage report of a vehicle given a VIN. The company also must print out an advertisement using the stock photo for a given year, make, and model.</a:t>
            </a:r>
            <a:endParaRPr lang="en-US" sz="1100" dirty="0">
              <a:latin typeface="Arial"/>
              <a:cs typeface="Arial"/>
            </a:endParaRPr>
          </a:p>
          <a:p>
            <a:endParaRPr lang="en-US" sz="1100" dirty="0">
              <a:latin typeface="Arial"/>
              <a:cs typeface="Arial"/>
            </a:endParaRPr>
          </a:p>
          <a:p>
            <a:endParaRPr lang="en-US" sz="1100" dirty="0">
              <a:latin typeface="Arial"/>
              <a:cs typeface="Arial"/>
            </a:endParaRPr>
          </a:p>
          <a:p>
            <a:r>
              <a:rPr lang="en-US" b="1" dirty="0"/>
              <a:t>To Do #1 </a:t>
            </a:r>
            <a:r>
              <a:rPr lang="en-US" dirty="0"/>
              <a:t>Identify all the </a:t>
            </a:r>
            <a:r>
              <a:rPr lang="en-US" i="1" u="sng" dirty="0"/>
              <a:t>primary nouns</a:t>
            </a:r>
            <a:r>
              <a:rPr lang="en-US" dirty="0"/>
              <a:t> – those that are eligible to be a Java class</a:t>
            </a:r>
            <a:endParaRPr lang="en-US" i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primary noun</a:t>
            </a:r>
            <a:r>
              <a:rPr lang="en-US" dirty="0"/>
              <a:t> is a noun in the problem that has </a:t>
            </a:r>
            <a:r>
              <a:rPr lang="en-US" i="1" u="sng" dirty="0"/>
              <a:t>attributes</a:t>
            </a:r>
            <a:r>
              <a:rPr lang="en-US" i="1" dirty="0"/>
              <a:t> (other nouns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Nouns that designate</a:t>
            </a:r>
            <a:r>
              <a:rPr lang="en-US" i="1" dirty="0"/>
              <a:t> actors</a:t>
            </a:r>
            <a:r>
              <a:rPr lang="en-US" dirty="0"/>
              <a:t> of the system (i.e. The </a:t>
            </a:r>
            <a:r>
              <a:rPr lang="en-US" i="1" dirty="0"/>
              <a:t>user</a:t>
            </a:r>
            <a:r>
              <a:rPr lang="en-US" dirty="0"/>
              <a:t> can click…) can be </a:t>
            </a:r>
            <a:r>
              <a:rPr lang="en-US" b="1" dirty="0"/>
              <a:t>excluded</a:t>
            </a:r>
            <a:endParaRPr lang="en-US" i="1" dirty="0"/>
          </a:p>
          <a:p>
            <a:r>
              <a:rPr lang="en-US" b="1" dirty="0"/>
              <a:t>To Do #2 </a:t>
            </a:r>
            <a:r>
              <a:rPr lang="en-US" dirty="0"/>
              <a:t>Write down the </a:t>
            </a:r>
            <a:r>
              <a:rPr lang="en-US" i="1" u="sng" dirty="0"/>
              <a:t>other nouns</a:t>
            </a:r>
            <a:r>
              <a:rPr lang="en-US" i="1" dirty="0"/>
              <a:t> (</a:t>
            </a:r>
            <a:r>
              <a:rPr lang="en-US" i="1" u="sng" dirty="0"/>
              <a:t>attributes</a:t>
            </a:r>
            <a:r>
              <a:rPr lang="en-US" i="1" dirty="0"/>
              <a:t>) </a:t>
            </a:r>
            <a:r>
              <a:rPr lang="en-US" dirty="0"/>
              <a:t>associated with the </a:t>
            </a:r>
            <a:r>
              <a:rPr lang="en-US" i="1" dirty="0"/>
              <a:t>primary nouns</a:t>
            </a:r>
          </a:p>
          <a:p>
            <a:r>
              <a:rPr lang="en-US" b="1" dirty="0"/>
              <a:t>To Do #3 </a:t>
            </a:r>
            <a:r>
              <a:rPr lang="en-US" dirty="0"/>
              <a:t>Identify all the </a:t>
            </a:r>
            <a:r>
              <a:rPr lang="en-US" i="1" dirty="0"/>
              <a:t>verbs</a:t>
            </a:r>
            <a:endParaRPr lang="en-US" dirty="0"/>
          </a:p>
          <a:p>
            <a:r>
              <a:rPr lang="en-US" b="1" dirty="0"/>
              <a:t>To Do #4 </a:t>
            </a:r>
            <a:r>
              <a:rPr lang="en-US" dirty="0"/>
              <a:t>Identify which </a:t>
            </a:r>
            <a:r>
              <a:rPr lang="en-US" i="1" u="sng" dirty="0"/>
              <a:t>primary nouns</a:t>
            </a:r>
            <a:r>
              <a:rPr lang="en-US" dirty="0"/>
              <a:t> are worked on by the </a:t>
            </a:r>
            <a:r>
              <a:rPr lang="en-US" i="1" u="sng" dirty="0"/>
              <a:t>verbs</a:t>
            </a:r>
            <a:r>
              <a:rPr lang="en-US" dirty="0"/>
              <a:t> </a:t>
            </a:r>
          </a:p>
          <a:p>
            <a:r>
              <a:rPr lang="en-US" b="1" dirty="0"/>
              <a:t>To Do #5 </a:t>
            </a:r>
            <a:r>
              <a:rPr lang="en-US" dirty="0"/>
              <a:t>Design a system using UML to handle this problem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0900A1C-780F-9017-AE27-D95DDDA0A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944420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3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Operable but poor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63962"/>
            <a:ext cx="8229600" cy="2362201"/>
          </a:xfrm>
        </p:spPr>
        <p:txBody>
          <a:bodyPr/>
          <a:lstStyle/>
          <a:p>
            <a:r>
              <a:rPr lang="en-US" dirty="0"/>
              <a:t>What is wrong?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5402451"/>
            <a:ext cx="4708479" cy="10096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PAUSE HERE for a couple minutes!</a:t>
            </a:r>
          </a:p>
          <a:p>
            <a:r>
              <a:rPr lang="en-US" dirty="0"/>
              <a:t>Try to see what you can think might be wrong</a:t>
            </a:r>
          </a:p>
          <a:p>
            <a:r>
              <a:rPr lang="en-US" dirty="0"/>
              <a:t>When you have an idea, then continue</a:t>
            </a:r>
          </a:p>
        </p:txBody>
      </p:sp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" y="1196211"/>
            <a:ext cx="9109841" cy="26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5ECF8289-8298-EA75-58D0-7B78C2FDA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76627"/>
            <a:ext cx="2838773" cy="113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two different things:</a:t>
            </a:r>
          </a:p>
          <a:p>
            <a:pPr lvl="1"/>
            <a:r>
              <a:rPr lang="en-US" dirty="0"/>
              <a:t>Actual physical vehicle</a:t>
            </a:r>
          </a:p>
          <a:p>
            <a:pPr lvl="1"/>
            <a:r>
              <a:rPr lang="en-US" dirty="0"/>
              <a:t>Records of specific vehicles</a:t>
            </a:r>
          </a:p>
          <a:p>
            <a:r>
              <a:rPr lang="en-US" dirty="0"/>
              <a:t>Class has own behaviors (reports)</a:t>
            </a:r>
          </a:p>
          <a:p>
            <a:pPr lvl="1"/>
            <a:r>
              <a:rPr lang="en-US" dirty="0"/>
              <a:t>Used for specific purposes, specific data</a:t>
            </a:r>
          </a:p>
        </p:txBody>
      </p:sp>
      <p:pic>
        <p:nvPicPr>
          <p:cNvPr id="2052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5" y="1417638"/>
            <a:ext cx="9109841" cy="210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49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2400" dirty="0"/>
              <a:t>3. Functionality should be </a:t>
            </a:r>
            <a:r>
              <a:rPr lang="en-US" sz="2400" b="1" dirty="0"/>
              <a:t>spread</a:t>
            </a:r>
            <a:r>
              <a:rPr lang="en-US" sz="2400" dirty="0"/>
              <a:t> throughout the system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No single part of the system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Each class should have a single responsibility it accomplishes</a:t>
            </a:r>
          </a:p>
          <a:p>
            <a:pPr marL="342900" lvl="1" indent="0" fontAlgn="base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" y="3863181"/>
            <a:ext cx="9109841" cy="210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86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55B637-E92D-4086-B83D-87288CBA5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96EFD4-1250-457A-AB4B-16A5266B50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83796DB-86E9-4D44-9BCB-A762264A5A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547</Words>
  <Application>Microsoft Office PowerPoint</Application>
  <PresentationFormat>On-screen Show (4:3)</PresentationFormat>
  <Paragraphs>85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Do the in-class activity       </vt:lpstr>
      <vt:lpstr>Operable but poor solution</vt:lpstr>
      <vt:lpstr>Better Solution</vt:lpstr>
      <vt:lpstr>Design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Yoder, Jason</cp:lastModifiedBy>
  <cp:revision>26</cp:revision>
  <cp:lastPrinted>2016-09-27T10:57:46Z</cp:lastPrinted>
  <dcterms:created xsi:type="dcterms:W3CDTF">2013-12-22T20:42:02Z</dcterms:created>
  <dcterms:modified xsi:type="dcterms:W3CDTF">2023-03-23T19:47:15Z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