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432" r:id="rId5"/>
    <p:sldId id="398" r:id="rId6"/>
    <p:sldId id="433" r:id="rId7"/>
    <p:sldId id="434" r:id="rId8"/>
    <p:sldId id="436" r:id="rId9"/>
    <p:sldId id="438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3" clrIdx="0"/>
  <p:cmAuthor id="2" name="Yoder, Jason A" initials="YJ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8"/>
    <p:restoredTop sz="87483"/>
  </p:normalViewPr>
  <p:slideViewPr>
    <p:cSldViewPr snapToGrid="0">
      <p:cViewPr varScale="1">
        <p:scale>
          <a:sx n="75" d="100"/>
          <a:sy n="75" d="100"/>
        </p:scale>
        <p:origin x="157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42F4A-6994-3A49-9461-EE810FAF072D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FAD104-BF47-5C46-8BC3-3E27F8E455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6037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74350-B736-4AC1-A1E7-19777DF1B0E1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22A93-4968-4B29-BB16-64A778254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937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This is done without changing your interface.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467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522A93-4968-4B29-BB16-64A7782543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8677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0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83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83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0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095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4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824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77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95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11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6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519B0-864F-436F-AD10-563B5AD2C023}" type="datetimeFigureOut">
              <a:rPr lang="en-US" smtClean="0"/>
              <a:t>3/23/2023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608D1-2CAF-4A5C-8E44-47F726A675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rct=j&amp;q=&amp;esrc=s&amp;source=images&amp;cd=&amp;cad=rja&amp;docid=i4WVqDixXRt6hM&amp;tbnid=zUYpDqTbbC0tvM:&amp;ved=0CAUQjRw&amp;url=http://blackbeltbartending.com/?p=31&amp;ei=3VK3UuXUBYTfsAS2uoKwAg&amp;bvm=bv.58187178,d.eW0&amp;psig=AFQjCNHxM327zEzthDBxAv0ucKsLkfnX_g&amp;ust=138783240139670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google.com/url?sa=i&amp;rct=j&amp;q=&amp;esrc=s&amp;source=images&amp;cd=&amp;cad=rja&amp;docid=i4WVqDixXRt6hM&amp;tbnid=zUYpDqTbbC0tvM:&amp;ved=0CAUQjRw&amp;url=http://blackbeltbartending.com/?p=31&amp;ei=3VK3UuXUBYTfsAS2uoKwAg&amp;bvm=bv.58187178,d.eW0&amp;psig=AFQjCNHxM327zEzthDBxAv0ucKsLkfnX_g&amp;ust=1387832401396704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HIT-CSSE/csse220/blob/master/Homework/DesignProblems/DP2/DP2.md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Makes your program easier to understand by</a:t>
            </a:r>
          </a:p>
          <a:p>
            <a:pPr lvl="1"/>
            <a:r>
              <a:rPr lang="en-US" dirty="0"/>
              <a:t>Grouping related stuff together (i.e., capsule)</a:t>
            </a:r>
          </a:p>
          <a:p>
            <a:pPr lvl="1"/>
            <a:r>
              <a:rPr lang="en-US" dirty="0"/>
              <a:t>Each class has ONE JOB!</a:t>
            </a:r>
          </a:p>
          <a:p>
            <a:pPr lvl="1"/>
            <a:endParaRPr lang="en-US" sz="2800" dirty="0"/>
          </a:p>
          <a:p>
            <a:r>
              <a:rPr lang="en-US" sz="2800" dirty="0"/>
              <a:t>Rather than passing around data, pass around object instances (created from a class) that:</a:t>
            </a:r>
          </a:p>
          <a:p>
            <a:pPr lvl="1"/>
            <a:r>
              <a:rPr lang="en-US" sz="2400" dirty="0"/>
              <a:t>Provide a powerful set of methods that work on the data stored inside the object</a:t>
            </a:r>
          </a:p>
          <a:p>
            <a:pPr lvl="1"/>
            <a:r>
              <a:rPr lang="en-US" sz="2400" dirty="0"/>
              <a:t>These methods protect the </a:t>
            </a:r>
            <a:r>
              <a:rPr lang="en-US" sz="2400" i="1" dirty="0"/>
              <a:t>private</a:t>
            </a:r>
            <a:r>
              <a:rPr lang="en-US" sz="2400" dirty="0"/>
              <a:t> data stored inside the object from being used incorrectly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Q2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Object-Oriented Design Term:</a:t>
            </a:r>
            <a:br>
              <a:rPr lang="en-US"/>
            </a:br>
            <a:r>
              <a:rPr lang="en-US"/>
              <a:t>Encapsulation</a:t>
            </a:r>
          </a:p>
        </p:txBody>
      </p:sp>
    </p:spTree>
    <p:extLst>
      <p:ext uri="{BB962C8B-B14F-4D97-AF65-F5344CB8AC3E}">
        <p14:creationId xmlns:p14="http://schemas.microsoft.com/office/powerpoint/2010/main" val="1878199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Object-Oriented Design Term:</a:t>
            </a:r>
            <a:br>
              <a:rPr lang="en-US" dirty="0"/>
            </a:br>
            <a:r>
              <a:rPr lang="en-US" dirty="0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Makes your program easier to understand by…</a:t>
            </a:r>
          </a:p>
          <a:p>
            <a:pPr lvl="1"/>
            <a:r>
              <a:rPr lang="en-US" dirty="0"/>
              <a:t>Saving you from having to think about how complicated things might be</a:t>
            </a:r>
          </a:p>
          <a:p>
            <a:pPr lvl="1"/>
            <a:r>
              <a:rPr lang="en-US" dirty="0"/>
              <a:t>Puts everything you need in one place</a:t>
            </a:r>
          </a:p>
        </p:txBody>
      </p:sp>
      <p:sp>
        <p:nvSpPr>
          <p:cNvPr id="4" name="AutoShape 2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0" y="-16906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2400" y="-15382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Using put and get in </a:t>
            </a:r>
            <a:r>
              <a:rPr lang="en-US" dirty="0" err="1"/>
              <a:t>HashMap</a:t>
            </a:r>
            <a:endParaRPr lang="en-US" dirty="0"/>
          </a:p>
        </p:txBody>
      </p:sp>
      <p:sp>
        <p:nvSpPr>
          <p:cNvPr id="7" name="Right Arrow 6"/>
          <p:cNvSpPr/>
          <p:nvPr/>
        </p:nvSpPr>
        <p:spPr>
          <a:xfrm>
            <a:off x="838200" y="4724400"/>
            <a:ext cx="3988184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Implementing </a:t>
            </a:r>
            <a:r>
              <a:rPr lang="en-US" dirty="0" err="1"/>
              <a:t>HashMap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29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Object-Oriented Design Term:</a:t>
            </a:r>
            <a:br>
              <a:rPr lang="en-US"/>
            </a:br>
            <a:r>
              <a:rPr lang="en-US"/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Makes your program easier to understand by…</a:t>
            </a:r>
          </a:p>
          <a:p>
            <a:pPr lvl="1"/>
            <a:r>
              <a:rPr lang="en-US"/>
              <a:t>Saving the client of the object from having to think about how the class works</a:t>
            </a:r>
          </a:p>
          <a:p>
            <a:pPr lvl="1"/>
            <a:r>
              <a:rPr lang="en-US"/>
              <a:t>Puts everything you need in one place</a:t>
            </a:r>
          </a:p>
        </p:txBody>
      </p:sp>
      <p:sp>
        <p:nvSpPr>
          <p:cNvPr id="4" name="AutoShape 2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0" y="-16906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data:image/jpeg;base64,/9j/4AAQSkZJRgABAQAAAQABAAD/2wCEAAkGBxQSEBQUEBQUFBQUFRQUFRQUFRQVFBUQFRQWFhUUFBQYHCggGBolHBQUITEhJSkrLi4uFx8zODMsNygtLisBCgoKDg0OGhAQGywkHyQsLCwsLCwsLCwsLCwsLCwsLDcsLCwsLCwsLCwsLCwtLCwsLCwsLCwsLCwsLCwsLCwsLP/AABEIAMIBAwMBIgACEQEDEQH/xAAbAAABBQEBAAAAAAAAAAAAAAAAAQIDBAUGB//EAD8QAAIBAgQDBAYIBQIHAAAAAAABAgMRBBIhMQVBUQZhcYETIlKRodEUFjKSk7HB8BVCU2LxI6IHFzOCs9Lh/8QAGgEAAgMBAQAAAAAAAAAAAAAAAAMBAgQFBv/EACoRAAMAAgEEAgICAQUBAAAAAAABAgMREhMhMVEEQWFxFCKRMlKBofAF/9oADAMBAAIRAxEAPwDJ9A2O+iSfI6dcEkS4XByhLRX6pq6PWP5C+jzPBnKvh097EMsO1ud7PK9LNPvWhmY/AaOyV+4iPk78hUaOTdMR0zVlh+4fHBpof1ELMfIPjRNeOA7ieOBSW5V5UToxfobFjg3d3N2GFfcP+jW3KvMToxVh7rXdDvoj3sb0MKnsienSS0aFvMWUGAsLtfbe/UR0Vrp4HRrCq1lqviNfD3/LsV6yLcGcvUw76DYUbnSTwf8Abby0BYFX2LdZFeDOf+j9zJ6WHturLwOgjgLrkOqYK3Io86LdNmbSoPl/8JHSfK/gXKdNrbfoXMMk36y18LCqyaLqdkXD820k/cTVoW2NGMIr/I/0Sf7uZnk77NKjtow6bTfrF5YKCSLU8NFcl5onpQi13kVk9EzHsjw0FbTclp0FcZVoNPSNxv0vLuhT2/AxNLyWlhbkiwKIKfEY9xao46L0Yt80Nngxjw8VsROFi7Jq10U687K+hEtsmkkR1Ioo1pLmtO8hxvEWtvgY2Ix1+vmaseJsy3lSNKVSPd70IYjqAaOkJ6p1UcRFc0TLEqXsv8zkPW6v3jlKXVg/jL2UXyPwdddPoRzpR52scsqkupJGvNcyP47X2T10/o3atCm1yKMsLFa6MpfSJE1DiTirON14lljteCruX5FqUly9yGqkugrxsX/J738hHily08kXSoo3I6OHfIllhmV/pH9xNDHyXNNd6uVaolOQi5R6Ezxye8L96I/pq5wXldEka9Pvj5X/ACKte0WT9MlU6cusWLCKT9Wb89hIyVtHHx1TGTs9nHyKaLbLtKrbdxZYdCnLW2vcZEaea+VN5VmlZ7LqReks92rdepXp78MusmvKNith0vsPyZA6La9ZW8y32couo3OTvGOiT5z318P1RrYvhkJ7LK+q0170ZrzrHfFmmMDyRyRyk8Jb+ZE8MVlaskyvjaWSTTvo9+pRlVXJs1zPNbMjrg9Ghisbm29VkFLHuJSdbzGwkm9NPF2/QasS1oo8j3s1/wCIZufxIp4icdVdkNKlBfbfle/6FiOPhH7KfiL4peEX5b8snpccdrSpy8UEuJZnovvKxVq8Sb2jf4sz8RjZc1FeL/QFhT+iXlfs2VinzUfeOp1Yve8fDY5eePlyt5L5kf02fUZ/GZXro7SniIraV/Mjxs09nbyucXLEPqN9PLq/eQvi997J/kbWtG9iIf3fD9CnVw66v99xlTqy6silUl1Hzia+xTpMvy33Ay8z6gM6ZGzp/RhkJsgmUTsUR+j7hPRkmUXKGydkTihvoyfIGQNgQOmKqSJlAdlDZBWdDoJ6Is5RbByAqqAmUt5RuUOQDITaHeizbPV8ur7h0YNvRXfRG7wLg0vSKdVZVHVJ7uXLTlbfyFZcs41tj8WKslKUafA+HLD01mXry1m/Z6R8F+ZS45wOVWrmpJK69dt210S08Eb1Z8uunkPiun7scRZ7V9T7O28EVHT+kQcPwcaNNQjy3fWXNsj4ljHSo1KiWbJGU7e1GKzSSfJ2Tt3juIY2NGLnOSUe925N6e5nOY/tbgsRRnRjVnJ1acotUadSU4xlGz/lsnqVmat8mt+y1XMLinouYmph8bhs6m4wcc+a+WVO2ubut+VzBx0KdSrGlQUXVkr2jK0bR+1JJK1ravvSt34HAu1OCpYdwcatKOZwlecZTlCSup5bK+1tF07xmH7R4WnCjTh6erKlLMp08sZJtSu1NSV276rmnZ7WOhji4bU7/H/v8GDI1enSX5LS1Wnh5rRrxQquiguPSrz9JFScIWjVjJU/SLNpCajF5qlmtWo8zXdM6c02u/k5uSOLIc451fAc6Y10yexXbEqYh29XS/PmUpRZbdMa4FlpA22UnAFEtumJ6MtyIK3oxrpltwGuBGySo4DXSLEojZE7JKzpgTWAtsNnM/WjGf1V+HT+Qv1oxn9Vfh0/kYecVTELFPtm/gvS/wAG39Z8Z/UX3KfyF+s+M/qL7lP5GKqgvpC3Sn2yvBekbP1oxnt/7KfyFXajF+3/ALKfyMZTFUyejPsjivSNf624r21+HT+Qq7X4r21+HD5GRcS4dD8hxn0a67YYn21+HD5B9b8V7a/Dh8jKQ5EdD8hqPRq/W3Fe2vw4fIY+1+Kv9tfh0/kZdTXT3kaplaxPfZkqY+0dzwXt7XglZUb7O8bSfjrt4HVcG7cyqSaqZItW0SaTT72ePwoE0NNvgJv4PPuyVkc/6We4Vu1UVZ5o28iHF9p1LSNSMX/blv46s8upT9Sybbko78tXfX3FaVLuCf8A5K87/wChL+bb2j0TjPGadSmo1pKtbVZ1FNPrG0TjeIVc1f0kIxhFpJqDcb252va5mVaew6lT9WXXS3luaI+Bw8MVWVvuzMxs71JWit+Sf5C4fETg04qN01JXV7S31XPwL1Gkno/AijC3lf4Dl8T2xvVXjQ+PaKrGpUqPLGpUd3KMIXvzVstktForEkO1OIenpNW/Yht4ZDLnS1IJpxaa3WvuM9YXD89h2pr67nQT49iuVSPnGn/6jZdoMT/Uj9ym/wBCrKeiIKhor4qX2xMtP6RffaLE/wBRfcp/IZ9YsV7cfuQ+RQbGsV0PyXSn0jRfaLE+2vuQ+Qn1hxXtL7kPkZ2YFIno/kNL0jR+sGK9pfdh8g/j+K9pfdh8jPchrmT0V7YcV6Rpfx7E9V92HyB8cxHtL7sPkZjmJ6QOml9sngvSNF8cr9f9sPkBmZwI4L/cyeC9IpqoLnKimOznLWdm1wW1MdnKsZDs42c5TgWVMcplaMx6kOnMVcFjOKpFdSHZhyylHJYjIdF3ILl/hEVKo1LbK/fdDJrb0Lyf1lsjjSJ/QW3NGrhVF6a3+Hf++hWpVLtrl8jXMoy9XktoZOnb3C0adn3lmEM2y6a9CxSwzzPQZpCay6XchjD9/vxJKcPibWGwrlTy+zr3W5/mixS4S1rbmLeWV2Zjr5CMWph3lVyGMbfvqjrv4U5KStyfz/QxuIYBxtpuviRjzTXYrGb6Zi0qXr2t/Nsut9iJ0naT8f1uzd+htWlzbk/DLFv82VKuBeSTWyir+co/MusiHzm7nN4iWWcbc0rjMS023ZLuWxPxKi7rTZPyKsneLvvb48/1EX5aOnGmk0S4evmj3rf9GEmUsM7TXfoy1NlceV3Hf67F6jVdhHIa5DJMY2LdllJK5CORDmEcivVLcSXOI5kOYRyFvMWUErmNcyGUxucTWcuoJ84hDmEKdcngU1IcpENxyZyVRtck+cVMhTFUhiyC3JOpDlMr5h8WOnIUclhSJEytGRLFmibF1JMmWuH11Gavono30XUppjoM1Y7aaaFXKaaZ1lKhCe01brfT3hKEFHTfZfDUxeFL1n4a95rRhdpdTp4/7Lkzk5MfCtbNHh1NNL962RtfwxqGduyUkted7kXCsJaUI25Xcn1OhxmHUMNNy1baS+8rP8/cZ8uXVJL7OdW7ba8dzMwsdY7b37mk18Do4RVloY2Jx0MPhpVZRzZdIx2vOTslfkvkcTX7S4mc7+llHW6jC0UtdtN143FdGsz7dtDvj4aa2enVHOL9RQt1d73fKxh4rDNztJJWXW+hW4PxytUllqNTTTu7JNabpoq4rtFTzuCptxWmbMtk911DHgyRWtd/wKyTVvU/Rr4eFNtRbUUrq8tN0k9fM0uIcHXoHGFszittdPLx+ByGIxdN2efLfrq/NI0+AYucZ2hUzU3JKyira26q6DLgtLkn4+mWw2ktXPn7OV7R8OlTntpZL/usc7OlbTbu8T2HtHg41Kadldyjvz11/M4DjPDMinLLztba22vvYzH8hZJW/JvxZOD4M46rKz03ROqmZJ9URYvWTGYV+r4Nmabayufo6mtymSOQxyEmxGyKolIGxkpCSkRtmerGJD3IY5jHIbJiayDFI/MNchmYa5CHkLqSXOIR3AX1CeBCKIAkeLccmMFuSRoeh6ZEmKmSnoq0TRZNFleLJYs046E0ie5JBle5LTZsx13E0jY4R/M/BHTcKwTzrMmua5fvdHDRNXAcbq0dYSzJfyVLyjb815NHQnM+Gkc75Hxqvblnq3D8K5es/N7Wiifi9aMqapw9Z5k5NbJLknzPM32txLqZs6cVtTypUmumXfzvfvOi4T20hJP01Fq2q9G07+UrW97FdO21Xn9GC/i3EtL78sr9uq2VUaN9k6kl4vLH8p+85ihH1l4lvjmPdevKo1bNay6RSSS9yGcMhepH99508M8IWzRK6eL9I63hGHyJ1G9ErW5ts5y16kvG/wCdzqKuISoZF9qTevev8I5WFS079dGGDbdNmDBt8mFW9zV4JxB0pr2Xe68uXeZ1bXUdhoZm78lf/Ay5VTpjq7z3Ow4nUjUhCUKrs5K19Mt3azfiYvabDSdO8qkc6vFrk7etr5M1pcHqRwUssbu2da32s3ZeLT8jm8fVTalmesZRcZbxna2XvXf3HJUKu0vw2Tj3NbaOSx9OKisrvos3VSa2/Mp4b7L8S/jMNLXpfUoxVhdLWVP8HaxtOBJjGwqMjuIyV3HJBJkbYsmRyZkuhsoGxrYjY25mdDVICNiNiFC6QXABAJABBSCQAAAAFTEAAJIsliyumSxY2HoXSJkyWLK8WSRZqihFIuYeok/WTaaa0+DLNCMXfV5rXSeztdv4IoRZNSnZp9P2zdjsz3JfjhJRgpWaTLmAdlrza+Bs8SyPCR9E4vM4JvS7a1slfS3N+RlRhlgkt273/I3/AB62jn1fJafsZiI2k+4s8M0kn4keLjeV/aSfvWvxuTYDRt9F+qNu+wq3vGa2Lr+rHxbMrLqWMRWzJLp+f7QuW1n3a+LuEf1Rlxrghrl6tnyJ+HWTd93s+XmVqm7sTUY6ktbQUv66O+7MSmouE23BpZVfbnp3MxO1HA8tWWSPq1Hng+k0/XiUMZiqmGoOrF81GN7NKUuq7tfcjCo9tMUpJ1Z+limm4SjFK19VFxSy3V15nIrHc5Hctfkd8aHkw/rwzTp8Hk3JON8ydlzutdji+LRUas4q3qu2jT1W+3fc7TtR26hUpypYWDSnHLKrL1Wr7qEVrtpd+7mefzYmrb/s1o6HxcNR5I5MibFkyKTMV0dGULJkbkEmMbMt0OmQbGhcBQzQAAhAAAABIgAAAAogAAoCCgAD0xgqZZENEsWSwZXTJYsdFCqRYTJIMr5iSDNcX3EUjW4TVtUUXbLPR30Wztry108zoIUXJqMtLKyvpe2jRx6Z1nA+IOrBRkm6kHrJ2tKL0V17Wjv4J73Olhy99HM+ZjaXNEmLo+qrL7N15X+bFoULQba5o1ZxSa5p3UvGxPJN2TilGN9Fr37+ZrnL20cp5nx0YlGld3exLOXqZest/C6/U0MThtM0dufmUJU3dLp+tvkNm1XcFfLuQxhqWMIvWQqh69vA0v4XJKM7WTV2/O3yC8iXZ/ZF32/4M/ttiMuGo0/anKb8IKy/8nwOIcjd7Y4tyrqHKlGy78zzN/FLyOdlI5tXo7PwsfHDP6FkyGchZyIpMx5bN8yMmyKTHTZFJmG6NEoGxoNiCGNSAAAqSAAAAIKIAAAABAAAoAAgAKSAAIAAOTJIsiQ5MvLK0iZMliyumSRY+KE0iwpHSdh6ieJyNpOUbxvzlHXKu9rN7jl4yJKVVxacW000007NNapprZmqcmjPmxK5cv7PVcVg5J6eO+mqat8WLSqKzjZp2SZmdlu0brU3CpaVaCu7/wA9NWWbvetn7/DosFjIreld8mvjdM3xldTvWzzOfC8dcK7DOGYR3tKN09V4J9B64QnN32W5coYuKl/qU3v9uDdkuTs1dGliKsHpTer1b5++24u8tqv2VmJc72cTxLCZa0oJdGn1OvVHPh6cIuObKlLxumlfy+BWq0U6ilKKvdWbV7Nf4Mzthxv6HhX6P/rVm4QezirevUS6LRLvaIz5uUz+B2DG7rh77HnvbGtfHVrNNRkoJrb1IqL+KZhSkNchkpGash6LHj4ypX0LKRHJhJkbZmux8yJJkbY5sjZnpj5QoAAssAAIAAAAAAKAAAgAAEgAABAAAASAAAAA5MaBKZA9MemRJjky6ZRomTHpkCY9MYqFuS1hcTKnNTpycZR1TXLlz3XcdNw7t5XpyTdOjJc1apFvvTztJ99vI5FMdcdORrsmIyYMd96Wz1Gn/wATqF3mw1RKytllCTe17ttW+PkSf8ycNKtTSo1YU7tSqScc0b7NQi3db318LnlVwuHNif4WL0dj257UTq4icKFX/QjlUfRuym8kXKTktXq2rXtoclUquTvJuT6ttu3iyO4hDvY7HimFpIc2MlIGxjZSqHJA2MbBsaxLoakDEACjZcQAAgAAAAkAAAABRAAgAAAJAAAAAAAAEFAAAAAAABUxADZA5McmRjkWTIaJVIXMRXFuW5lHJKmLchuLctzI4kjkJmI7iXI5k8R7kNbG3Aq6LKQbEACuywCABAAAAAAAABIAAAAAFhQIFAAIAAEAAFAAAAAQAAUQAAAAAAAFAAAUAAsQAAAEAIAASAABAAIAEEigIAAAoAAAAAAAAAAAAASQf//Z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2400" y="-1538288"/>
            <a:ext cx="4714875" cy="353377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ight Arrow 5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Using </a:t>
            </a:r>
            <a:r>
              <a:rPr lang="en-US" i="1"/>
              <a:t>put</a:t>
            </a:r>
            <a:r>
              <a:rPr lang="en-US"/>
              <a:t> and </a:t>
            </a:r>
            <a:r>
              <a:rPr lang="en-US" i="1"/>
              <a:t>get</a:t>
            </a:r>
            <a:r>
              <a:rPr lang="en-US"/>
              <a:t> in </a:t>
            </a:r>
            <a:r>
              <a:rPr lang="en-US" err="1"/>
              <a:t>HashMap</a:t>
            </a:r>
            <a:endParaRPr lang="en-US"/>
          </a:p>
        </p:txBody>
      </p:sp>
      <p:sp>
        <p:nvSpPr>
          <p:cNvPr id="7" name="Right Arrow 6"/>
          <p:cNvSpPr/>
          <p:nvPr/>
        </p:nvSpPr>
        <p:spPr>
          <a:xfrm>
            <a:off x="838200" y="4724400"/>
            <a:ext cx="3988184" cy="2133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Implementing </a:t>
            </a:r>
            <a:r>
              <a:rPr lang="en-US" err="1"/>
              <a:t>HashMap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88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r>
              <a:rPr lang="en-US" sz="2800"/>
              <a:t>Makes your program easier to change by…</a:t>
            </a:r>
          </a:p>
          <a:p>
            <a:pPr lvl="1"/>
            <a:r>
              <a:rPr lang="en-US"/>
              <a:t>Allowing the class implementer to 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change</a:t>
            </a:r>
            <a:r>
              <a:rPr lang="en-US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/>
              <a:t>how data internal to the class is represented</a:t>
            </a:r>
          </a:p>
          <a:p>
            <a:pPr lvl="1"/>
            <a:r>
              <a:rPr lang="en-US"/>
              <a:t>But for the client, usage</a:t>
            </a:r>
            <a:r>
              <a:rPr 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u="sng">
                <a:solidFill>
                  <a:schemeClr val="accent3">
                    <a:lumMod val="75000"/>
                  </a:schemeClr>
                </a:solidFill>
              </a:rPr>
              <a:t>stays the same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0" y="6248400"/>
            <a:ext cx="6096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Q3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Object-Oriented Design Term:</a:t>
            </a:r>
            <a:br>
              <a:rPr lang="en-US"/>
            </a:br>
            <a:r>
              <a:rPr lang="en-US"/>
              <a:t>Encapsulation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00450"/>
            <a:ext cx="4343400" cy="325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Curved Right Arrow 10"/>
          <p:cNvSpPr/>
          <p:nvPr/>
        </p:nvSpPr>
        <p:spPr>
          <a:xfrm>
            <a:off x="4267200" y="4936067"/>
            <a:ext cx="990600" cy="154093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urved Right Arrow 11"/>
          <p:cNvSpPr/>
          <p:nvPr/>
        </p:nvSpPr>
        <p:spPr>
          <a:xfrm rot="10800000">
            <a:off x="6172200" y="4778183"/>
            <a:ext cx="990600" cy="1540933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Right Arrow 12"/>
          <p:cNvSpPr/>
          <p:nvPr/>
        </p:nvSpPr>
        <p:spPr>
          <a:xfrm>
            <a:off x="202816" y="3657600"/>
            <a:ext cx="4064384" cy="990600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/>
              <a:t>STILL</a:t>
            </a:r>
            <a:r>
              <a:rPr lang="en-US"/>
              <a:t> Using put and get in </a:t>
            </a:r>
            <a:r>
              <a:rPr lang="en-US" err="1"/>
              <a:t>HashMap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79635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5400" b="1" cap="none" spc="0">
              <a:ln/>
              <a:solidFill>
                <a:schemeClr val="accent3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14819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89580-3085-4BCB-9359-F698BE52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Problem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44BCB-7A3F-44FE-A0DE-8B6415CE1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Due soon!</a:t>
            </a:r>
          </a:p>
          <a:p>
            <a:r>
              <a:rPr lang="en-US" dirty="0"/>
              <a:t>We will go over the solution at the start of next class!</a:t>
            </a:r>
          </a:p>
          <a:p>
            <a:r>
              <a:rPr lang="en-US" dirty="0">
                <a:hlinkClick r:id="rId2"/>
              </a:rPr>
              <a:t>https://github.com/RHIT-CSSE/csse220/blob/master/Homework/DesignProblems/DP2/DP2.md</a:t>
            </a:r>
            <a:endParaRPr lang="en-US" dirty="0"/>
          </a:p>
          <a:p>
            <a:r>
              <a:rPr lang="en-US" dirty="0"/>
              <a:t>Following HW will be ImplementingDesign2 (code the solution)</a:t>
            </a:r>
          </a:p>
        </p:txBody>
      </p:sp>
    </p:spTree>
    <p:extLst>
      <p:ext uri="{BB962C8B-B14F-4D97-AF65-F5344CB8AC3E}">
        <p14:creationId xmlns:p14="http://schemas.microsoft.com/office/powerpoint/2010/main" val="1417429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1F8190-A6C0-D2AC-B6E9-6235B5D020D1}"/>
              </a:ext>
            </a:extLst>
          </p:cNvPr>
          <p:cNvSpPr txBox="1"/>
          <p:nvPr/>
        </p:nvSpPr>
        <p:spPr>
          <a:xfrm>
            <a:off x="381000" y="914400"/>
            <a:ext cx="8382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TA will provide suggested list of partners either now or via electronic communication later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1D75BA-BD31-C4CB-61F3-6C883F884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46650"/>
            <a:ext cx="9144000" cy="28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0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8" ma:contentTypeDescription="Create a new document." ma:contentTypeScope="" ma:versionID="9523c79d6bab9e2ad858b5223ec5ed94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587afc94f70b507ec5be5f4d78229b0b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396EFD4-1250-457A-AB4B-16A5266B50A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055B637-E92D-4086-B83D-87288CBA54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83796DB-86E9-4D44-9BCB-A762264A5AF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529</TotalTime>
  <Words>284</Words>
  <Application>Microsoft Office PowerPoint</Application>
  <PresentationFormat>On-screen Show (4:3)</PresentationFormat>
  <Paragraphs>36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Object-Oriented Design Term: Encapsulation</vt:lpstr>
      <vt:lpstr>Object-Oriented Design Term: Encapsulation</vt:lpstr>
      <vt:lpstr>Object-Oriented Design Term: Encapsulation</vt:lpstr>
      <vt:lpstr>Object-Oriented Design Term: Encapsulation</vt:lpstr>
      <vt:lpstr>Design Problem 2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Encapsulation</dc:title>
  <dc:creator>Windows User</dc:creator>
  <cp:lastModifiedBy>Yoder, Jason</cp:lastModifiedBy>
  <cp:revision>26</cp:revision>
  <cp:lastPrinted>2016-09-27T10:57:46Z</cp:lastPrinted>
  <dcterms:created xsi:type="dcterms:W3CDTF">2013-12-22T20:42:02Z</dcterms:created>
  <dcterms:modified xsi:type="dcterms:W3CDTF">2023-03-23T19:46:59Z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0x0101001570BCAAD2E4294F9443DCB038A55380</vt:lpwstr>
  </property>
</Properties>
</file>