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ink/ink7.xml" ContentType="application/inkml+xml"/>
  <Override PartName="/ppt/ink/ink8.xml" ContentType="application/inkml+xml"/>
  <Override PartName="/ppt/notesSlides/notesSlide9.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0.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0"/>
  </p:notesMasterIdLst>
  <p:handoutMasterIdLst>
    <p:handoutMasterId r:id="rId21"/>
  </p:handoutMasterIdLst>
  <p:sldIdLst>
    <p:sldId id="256" r:id="rId5"/>
    <p:sldId id="398" r:id="rId6"/>
    <p:sldId id="393" r:id="rId7"/>
    <p:sldId id="431" r:id="rId8"/>
    <p:sldId id="432" r:id="rId9"/>
    <p:sldId id="407" r:id="rId10"/>
    <p:sldId id="408" r:id="rId11"/>
    <p:sldId id="406" r:id="rId12"/>
    <p:sldId id="415" r:id="rId13"/>
    <p:sldId id="416" r:id="rId14"/>
    <p:sldId id="417" r:id="rId15"/>
    <p:sldId id="418" r:id="rId16"/>
    <p:sldId id="410" r:id="rId17"/>
    <p:sldId id="433" r:id="rId18"/>
    <p:sldId id="414"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BC06-308F-48B1-B492-E4A74F2F4ECA}" v="3" dt="2021-10-12T13:06:16.819"/>
    <p1510:client id="{E10111C1-3870-445C-A089-D2409F95C920}" v="2" dt="2021-10-12T13:18:2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94694"/>
  </p:normalViewPr>
  <p:slideViewPr>
    <p:cSldViewPr snapToGrid="0">
      <p:cViewPr varScale="1">
        <p:scale>
          <a:sx n="78" d="100"/>
          <a:sy n="78" d="100"/>
        </p:scale>
        <p:origin x="131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sey, Cameron" userId="S::dorseycs@rose-hulman.edu::e3fdc538-7733-41a8-91e6-3ff377dfa323" providerId="AD" clId="Web-{2002BC06-308F-48B1-B492-E4A74F2F4ECA}"/>
    <pc:docChg chg="modSld">
      <pc:chgData name="Dorsey, Cameron" userId="S::dorseycs@rose-hulman.edu::e3fdc538-7733-41a8-91e6-3ff377dfa323" providerId="AD" clId="Web-{2002BC06-308F-48B1-B492-E4A74F2F4ECA}" dt="2021-10-12T13:06:16.819" v="2" actId="1076"/>
      <pc:docMkLst>
        <pc:docMk/>
      </pc:docMkLst>
      <pc:sldChg chg="modSp">
        <pc:chgData name="Dorsey, Cameron" userId="S::dorseycs@rose-hulman.edu::e3fdc538-7733-41a8-91e6-3ff377dfa323" providerId="AD" clId="Web-{2002BC06-308F-48B1-B492-E4A74F2F4ECA}" dt="2021-10-12T13:06:16.819" v="2" actId="1076"/>
        <pc:sldMkLst>
          <pc:docMk/>
          <pc:sldMk cId="2129179774" sldId="407"/>
        </pc:sldMkLst>
        <pc:spChg chg="mod">
          <ac:chgData name="Dorsey, Cameron" userId="S::dorseycs@rose-hulman.edu::e3fdc538-7733-41a8-91e6-3ff377dfa323" providerId="AD" clId="Web-{2002BC06-308F-48B1-B492-E4A74F2F4ECA}" dt="2021-10-12T13:06:16.819" v="2" actId="1076"/>
          <ac:spMkLst>
            <pc:docMk/>
            <pc:sldMk cId="2129179774" sldId="407"/>
            <ac:spMk id="8" creationId="{00000000-0000-0000-0000-000000000000}"/>
          </ac:spMkLst>
        </pc:spChg>
      </pc:sldChg>
    </pc:docChg>
  </pc:docChgLst>
  <pc:docChgLst>
    <pc:chgData name="Eckstrom, Zach" userId="S::eckstrzr@rose-hulman.edu::c02bf005-2d8b-4218-a300-8882247c810e" providerId="AD" clId="Web-{E10111C1-3870-445C-A089-D2409F95C920}"/>
    <pc:docChg chg="modSld">
      <pc:chgData name="Eckstrom, Zach" userId="S::eckstrzr@rose-hulman.edu::c02bf005-2d8b-4218-a300-8882247c810e" providerId="AD" clId="Web-{E10111C1-3870-445C-A089-D2409F95C920}" dt="2021-10-12T13:18:28.785" v="1" actId="1076"/>
      <pc:docMkLst>
        <pc:docMk/>
      </pc:docMkLst>
      <pc:sldChg chg="modSp">
        <pc:chgData name="Eckstrom, Zach" userId="S::eckstrzr@rose-hulman.edu::c02bf005-2d8b-4218-a300-8882247c810e" providerId="AD" clId="Web-{E10111C1-3870-445C-A089-D2409F95C920}" dt="2021-10-12T13:18:28.785" v="1" actId="1076"/>
        <pc:sldMkLst>
          <pc:docMk/>
          <pc:sldMk cId="4069850858" sldId="406"/>
        </pc:sldMkLst>
        <pc:spChg chg="mod">
          <ac:chgData name="Eckstrom, Zach" userId="S::eckstrzr@rose-hulman.edu::c02bf005-2d8b-4218-a300-8882247c810e" providerId="AD" clId="Web-{E10111C1-3870-445C-A089-D2409F95C920}" dt="2021-10-12T13:18:28.785" v="1" actId="1076"/>
          <ac:spMkLst>
            <pc:docMk/>
            <pc:sldMk cId="4069850858" sldId="406"/>
            <ac:spMk id="6" creationId="{7BD1C37C-D575-C649-9A95-BC9665E747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5/27/2025</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5.797"/>
    </inkml:context>
    <inkml:brush xml:id="br0">
      <inkml:brushProperty name="width" value="0.05" units="cm"/>
      <inkml:brushProperty name="height" value="0.05" units="cm"/>
      <inkml:brushProperty name="color" value="#E71224"/>
    </inkml:brush>
  </inkml:definitions>
  <inkml:trace contextRef="#ctx0" brushRef="#br0">1 0 24575,'7'1'0,"1"1"0,0-1 0,-1 1 0,1 1 0,-1 0 0,0 0 0,0 0 0,0 1 0,8 5 0,13 6 0,51 23 0,1-3 0,1-4 0,88 20 0,-136-42 0,1 2 0,-1 1 0,-1 1 0,53 31 0,-21-5 0,67 55 0,-18 4 0,13 9 0,-86-72 0,-1 1 0,-2 1 0,-1 3 0,-2 0 0,32 52 0,-19-20 0,-30-44 0,1-1 0,39 45 0,67 80 0,-61-70 0,-44-59 0,-11-14 0,0 0 0,-1 1 0,1 0 0,-2 1 0,10 19 0,87 180 0,-17-41 0,-70-132 0,-2 1 0,17 66 0,12 158 0,-3-16 0,35 145 0,-65-348 0,3 0 0,29 71 0,-2-7 0,-30-72 0,-2 2 0,6 54 0,-9-52 0,17 70 0,27 39 0,15 55 0,-41-131 0,3-2 0,62 119 0,-18-44 0,-21-31 0,80 164 0,26-19 0,-128-222 0,1-2 0,2 0 0,2-2 0,54 45 0,-60-56 0,-1 2 0,21 26 0,-28-29 0,1-1 0,0 0 0,45 32 0,-44-37 0,27 16 0,-44-29 0,0 0 0,0-1 0,1 0 0,-1 1 0,0-1 0,0 0 0,1-1 0,-1 1 0,0-1 0,1 1 0,-1-1 0,7 0 0,-9-1 0,1 1 0,0-1 0,-1 1 0,1-1 0,-1 1 0,1-1 0,-1 0 0,0 0 0,1 1 0,-1-1 0,0 0 0,1-1 0,-1 1 0,0 0 0,0 0 0,0 0 0,0-1 0,0 1 0,0 0 0,0-3 0,1 0 0,0 0 0,-1 0 0,0 0 0,0 0 0,0 0 0,0-1 0,-1-6 0,0-3 0,0 0 0,-2 0 0,-4-24 0,-4 6 0,0 1 0,-2 1 0,-20-37 0,15 34 0,2-1 0,-13-42 0,28 73 0,-1 0 0,0 0 0,0 0 0,0 0 0,0 0 0,-1 0 0,1 1 0,-1-1 0,-2-3 0,3 6 0,1 0 0,0 0 0,0-1 0,0 1 0,0 0 0,-1 0 0,1 0 0,0 0 0,0 0 0,0 0 0,0 0 0,-1 0 0,1 0 0,0 0 0,0 0 0,0 0 0,-1 0 0,1 0 0,0 0 0,0 0 0,0 0 0,0 0 0,-1 0 0,1 0 0,0 1 0,0-1 0,0 0 0,0 0 0,-1 0 0,1 0 0,0 0 0,0 0 0,0 0 0,0 1 0,0-1 0,0 0 0,-1 0 0,1 0 0,0 0 0,0 1 0,0-1 0,0 0 0,0 0 0,0 1 0,-5 20 0,3 12 0,1-1 0,2 1 0,1 0 0,2-1 0,1 1 0,13 41 0,-16-62 0,2-2 0,0 1 0,0 0 0,1-1 0,0 0 0,1 0 0,0 0 0,0-1 0,1 0 0,0 0 0,1 0 0,14 12 0,-20-20 0,0 1 0,0-1 0,0 1 0,0 0 0,0 0 0,-1-1 0,1 1 0,-1 0 0,1 1 0,-1-1 0,1 2 0,-1-3 0,-1 0 0,0 0 0,0 0 0,0-1 0,0 1 0,0 0 0,0 0 0,0 0 0,0 0 0,0-1 0,0 1 0,-1 0 0,1 0 0,0 0 0,-1-1 0,1 1 0,0 0 0,-1-1 0,1 1 0,-1 0 0,1-1 0,-1 1 0,1 0 0,-1-1 0,1 1 0,-1-1 0,0 1 0,1-1 0,-1 1 0,0-1 0,0 0 0,1 1 0,-1-1 0,0 0 0,0 1 0,0-1 0,1 0 0,-1 0 0,-1 0 0,-155 39 103,68-18-1571,42-9-5358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29.291"/>
    </inkml:context>
    <inkml:brush xml:id="br0">
      <inkml:brushProperty name="width" value="0.05" units="cm"/>
      <inkml:brushProperty name="height" value="0.05" units="cm"/>
      <inkml:brushProperty name="color" value="#FFFFFF"/>
    </inkml:brush>
  </inkml:definitions>
  <inkml:trace contextRef="#ctx0" brushRef="#br0">109 196 24575,'0'0'0,"-2"-23"0,-4 20 0,-5 12 0,5-3 0,1 1 0,0 1 0,1-1 0,0 1 0,0-1 0,1 1 0,0 0 0,0 1 0,1-1 0,-2 11 0,24-83 0,-17 49 0,-2 10 0,-1 0 0,1 0 0,0-1 0,1 1 0,-1 0 0,1 0 0,0 0 0,0 1 0,1-1 0,0 0 0,-1 1 0,1 0 0,1 0 0,-1-1 0,1 2 0,6-7 0,-10 10 0,0 0 0,1 1 0,-1-1 0,1 0 0,-1 0 0,0 0 0,1 0 0,-1 0 0,0 1 0,0-1 0,1 0 0,-1 0 0,0 1 0,1-1 0,-1 0 0,0 1 0,0-1 0,0 0 0,1 0 0,-1 1 0,0-1 0,0 0 0,0 1 0,0-1 0,0 1 0,1-1 0,-1 0 0,0 1 0,0-1 0,0 0 0,0 1 0,0-1 0,0 0 0,0 1 0,0-1 0,0 1 0,-1-1 0,1 0 0,0 1 0,0 0 0,-1 18 0,1-18 0,0 0 0,0 1 0,0-1 0,0 0 0,-1 0 0,1 0 0,0 0 0,-1 1 0,1-1 0,-1 0 0,1 0 0,-1 0 0,0 0 0,1 0 0,-1 0 0,0 0 0,0 0 0,0 0 0,0 0 0,1-1 0,-1 1 0,0 0 0,0-1 0,-1 1 0,1 0 0,0-1 0,0 1 0,0-1 0,0 0 0,0 1 0,-1-1 0,1 0 0,0 0 0,0 0 0,0 0 0,-1 0 0,1 0 0,0 0 0,0 0 0,-1 0 0,1 0 0,0-1 0,0 1 0,0-1 0,0 1 0,0-1 0,-1 1 0,1-1 0,0 1 0,-1-2 0,-3-1 0,1 0 0,-1 0 0,0-1 0,1 0 0,-1 0 0,1 0 0,1 0 0,-1-1 0,-4-6 0,4 3 0,-1-1 0,1 0 0,-4-14 0,7 20 0,0-1 0,0 1 0,0-1 0,1 1 0,0-1 0,-1 1 0,1-1 0,1 1 0,-1-1 0,0 1 0,1-1 0,0 1 0,1-4 0,-1 5 0,0 1 0,1-1 0,-1 1 0,1-1 0,0 1 0,-1 0 0,1 0 0,0 0 0,0 0 0,-1 0 0,1 0 0,0 1 0,0-1 0,0 0 0,0 1 0,0 0 0,0-1 0,0 1 0,0 0 0,0 0 0,0 0 0,0 0 0,3 1 0,-2-1 0,0 0 0,0 0 0,0 1 0,0-1 0,0 1 0,0-1 0,0 1 0,0 0 0,0 0 0,-1 0 0,1 1 0,0-1 0,-1 1 0,1-1 0,2 4 0,-2-2 0,-2 1 0,1-1 0,0 1 0,-1 0 0,1-1 0,-1 1 0,0 0 0,-1 0 0,1 0 0,-1 0 0,1 0 0,-1 0 0,0 0 0,0 0 0,-1 0 0,1-1 0,-3 7 0,-1 7 0,-2 0 0,-13 28 0,2-4 0,14-27 0,0 0 0,1 0 0,0 0 0,1 1 0,1-1 0,2 26 0,-1 32 0,-1-71 0,0 0 0,0 1 0,0-1 0,0 0 0,-1 1 0,1-1 0,0 0 0,-1 1 0,1-1 0,-1 0 0,1 0 0,-1 1 0,0-1 0,1 0 0,-1 0 0,0 0 0,0 0 0,0 0 0,0 0 0,0 0 0,0 0 0,0-1 0,0 1 0,0 0 0,-1 0 0,1-1 0,0 1 0,0-1 0,-3 1 0,3-1 0,1 0 0,-1 0 0,0 0 0,1 0 0,-1 0 0,0 0 0,1 0 0,-1 0 0,1-1 0,-1 1 0,0 0 0,1 0 0,-1-1 0,1 1 0,-1 0 0,1-1 0,-1 1 0,1-1 0,-1 1 0,1 0 0,-1-1 0,1 1 0,-1-2 0,0 1 0,1 0 0,-1-1 0,0 1 0,1-1 0,0 1 0,-1-1 0,1 1 0,0-1 0,0 1 0,0-1 0,0 0 0,0 1 0,0-1 0,0-1 0,1 1-91,2-15 314,-3 17-263,0-1 1,0 1 0,0-1-1,0 1 1,0 0-1,0-1 1,0 1 0,0 0-1,0-1 1,1 1-1,-1 0 1,0-1 0,0 1-1,0 0 1,0-1-1,1 1 1,-1 0 0,0-1-1,0 1 1,1 0 0,-1 0-1,0 0 1,1-1-1,-1 1 1,0 0 0,1 0-1,-1 0 1,0-1-1,1 1 1,-1 0 0,0 0-1,1 0 1,-1 0-1,0 0 1,1 0 0,-1 0-1,1 0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35.796"/>
    </inkml:context>
    <inkml:brush xml:id="br0">
      <inkml:brushProperty name="width" value="0.05" units="cm"/>
      <inkml:brushProperty name="height" value="0.05" units="cm"/>
      <inkml:brushProperty name="color" value="#FFFFFF"/>
    </inkml:brush>
  </inkml:definitions>
  <inkml:trace contextRef="#ctx0" brushRef="#br0">19 110 24575,'0'-2'0,"2"0"0,2-2 0,1-2 0,-1-2 0,1-1 0,-1-1 0,0-1 0,-2 0 0,0 0 0,-1 0 0,-1 1 0,-2 1 0,-4 4 0,-5 5 0,0 4 0,-1 3 0,2 1-8191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41.731"/>
    </inkml:context>
    <inkml:brush xml:id="br0">
      <inkml:brushProperty name="width" value="0.05" units="cm"/>
      <inkml:brushProperty name="height" value="0.05" units="cm"/>
      <inkml:brushProperty name="color" value="#FFFFFF"/>
    </inkml:brush>
  </inkml:definitions>
  <inkml:trace contextRef="#ctx0" brushRef="#br0">83 430 24575,'-2'0'0,"-1"-1"0,1 0 0,0 0 0,0 0 0,0 0 0,0 0 0,0 0 0,0 0 0,0-1 0,0 1 0,0-1 0,1 1 0,-4-5 0,-17-12 0,21 18 0,0-1 0,0 1 0,0 0 0,1-1 0,-1 1 0,0 0 0,0 0 0,0 0 0,0-1 0,0 1 0,0 0 0,0 0 0,0 0 0,0 1 0,1-1 0,-1 0 0,0 0 0,0 0 0,0 1 0,0-1 0,0 0 0,0 1 0,1-1 0,-1 1 0,-1 0 0,2-1 0,-1 0 0,1 0 0,0 0 0,0 0 0,-1 0 0,1 1 0,0-1 0,-1 0 0,1 0 0,0 0 0,0 1 0,-1-1 0,1 0 0,0 0 0,0 1 0,0-1 0,0 0 0,-1 0 0,1 1 0,0-1 0,0 0 0,0 1 0,0-1 0,0 0 0,0 1 0,0-1 0,0 0 0,0 1 0,0-1 0,0 0 0,0 1 0,0-1 0,0 0 0,0 1 0,0-1 0,11 6 0,20-5 0,-28-2 0,1-1 0,0 1 0,0-1 0,-1 0 0,1 0 0,-1-1 0,0 1 0,1-1 0,-1 1 0,0-1 0,-1 0 0,1 0 0,0 0 0,-1 0 0,0-1 0,0 1 0,3-7 0,6-8 0,-19 76 0,7-53 0,0 0 0,0 0 0,0 1 0,1-1 0,-1 0 0,1 0 0,1 6 0,0-10 0,-1 1 0,0-1 0,1 0 0,0 0 0,-1 0 0,1 0 0,0 0 0,-1 0 0,1 0 0,0 0 0,0 0 0,0 0 0,0 0 0,0 0 0,0 0 0,0-1 0,0 1 0,0 0 0,0-1 0,1 1 0,-1-1 0,0 0 0,0 1 0,1-1 0,-1 0 0,0 0 0,0 1 0,1-1 0,-1 0 0,0 0 0,0-1 0,1 1 0,1 0 0,-1-1 0,0 1 0,0 0 0,0 0 0,0-1 0,0 1 0,-1-1 0,1 0 0,0 1 0,0-1 0,-1 0 0,1 0 0,0 0 0,-1 0 0,1-1 0,-1 1 0,1 0 0,-1-1 0,0 1 0,0-1 0,0 1 0,1-1 0,-1 1 0,-1-1 0,1 0 0,1-2 0,-2 3 0,1 0 0,-1 1 0,0-1 0,0 0 0,0 0 0,0 0 0,0 0 0,0 0 0,0 1 0,0-1 0,0 0 0,0 0 0,-1 0 0,1 0 0,0 1 0,-1-1 0,1 0 0,0 0 0,-1 0 0,1 1 0,-2-2 0,1 1 0,0 0 0,0 0 0,-1 0 0,1 0 0,0 1 0,-1-1 0,1 0 0,0 1 0,-1-1 0,1 1 0,-1 0 0,1-1 0,-1 1 0,1 0 0,-1 0 0,1 0 0,-2 0 0,-13 2 0,0 0 0,1 1 0,-1 1 0,1 0 0,-22 10 0,94-9 0,-3-4 0,-12 0 0,51-5 0,-81 2 0,1-1 0,-1-1 0,0 0 0,-1-1 0,1 0 0,19-13 0,-27 15 0,-1 1 0,0-2 0,0 1 0,-1 0 0,1-1 0,-1 1 0,1-1 0,-1 0 0,0 1 0,-1-1 0,1 0 0,-1 0 0,1-1 0,-1 1 0,0 0 0,-1 0 0,1-1 0,-1 1 0,0 0 0,-1-8 0,1 3 0,-1 0 0,0 0 0,-1 0 0,0 0 0,0 1 0,-1-1 0,0 1 0,-1-1 0,-4-7 0,3 8 0,1 1 0,0-1 0,1 0 0,-1 0 0,2 0 0,-1-1 0,1 1 0,0-1 0,1 1 0,-1-16 0,2 23 0,0-1 0,0 1 0,0-1 0,0 1 0,0-1 0,-1 1 0,1-1 0,0 1 0,-1-1 0,1 1 0,-1-1 0,0 1 0,1 0 0,-1-1 0,0 1 0,0 0 0,0 0 0,-2-2 0,3 2 0,-1 1 0,0 0 0,0-1 0,0 1 0,1 0 0,-1 0 0,0 0 0,0 0 0,0 0 0,0 0 0,1 0 0,-1 0 0,0 0 0,0 0 0,0 1 0,1-1 0,-1 0 0,0 0 0,0 1 0,1-1 0,-1 1 0,0-1 0,-1 1 0,-1 2 0,-1 0 0,1 0 0,-1 0 0,1 0 0,0 1 0,1-1 0,-1 1 0,0 0 0,1 0 0,-3 7 0,2-1 0,0 0 0,1-1 0,1 1 0,-1 0 0,2 0 0,-1 0 0,2 0 0,-1-1 0,1 1 0,0 0 0,1 0 0,1 0 0,5 17 0,-6-25 0,0 1 0,1-1 0,-1 1 0,0-1 0,1 0 0,-1 1 0,1-1 0,0-1 0,0 1 0,4 2 0,15 11 0,-21-15 0,-1 0 0,0 0 0,0 1 0,0-1 0,0 0 0,0 0 0,1 0 0,-1 0 0,0 0 0,0 1 0,0-1 0,0 0 0,1 0 0,-1 0 0,0 0 0,0 0 0,0 0 0,1 0 0,-1 0 0,0 0 0,0 0 0,0 0 0,1 0 0,-1 0 0,0 0 0,0 0 0,0 0 0,1 0 0,-1 0 0,0 0 0,0 0 0,1 0 0,-1 0 0,0 0 0,0 0 0,0 0 0,0 0 0,1-1 0,-1 1 0,0 0 0,4-11 0,-4-21 0,0 27 0,8-193 0,-8 195 4,0 1 0,0 0 0,1-1 0,-2 1 0,1 0 0,0-1 0,0 1 0,-1 0 0,1 0 0,-1-1 0,0 1 0,0 0 0,0 0 0,0 0 0,0 0 0,0 0 0,-2-3 0,-1 2-76,0 0 0,0-1 0,0 2-1,0-1 1,0 0 0,-7-2 0,-4-3-860,2 1-5894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19.580"/>
    </inkml:context>
    <inkml:brush xml:id="br0">
      <inkml:brushProperty name="width" value="0.05" units="cm"/>
      <inkml:brushProperty name="height" value="0.05" units="cm"/>
      <inkml:brushProperty name="color" value="#FFFFFF"/>
    </inkml:brush>
  </inkml:definitions>
  <inkml:trace contextRef="#ctx0" brushRef="#br0">121 216 24575,'-1'5'0,"0"1"0,-1-1 0,0 0 0,0 0 0,-4 8 0,-2 7 0,6-17 0,1 0 0,-1 1 0,1-1 0,-1 0 0,0-1 0,0 1 0,0 0 0,0 0 0,-1-1 0,1 0 0,-1 1 0,1-1 0,-1 0 0,-6 3 0,8-4 0,0-1 0,0 1 0,0-1 0,-1 1 0,1-1 0,0 1 0,-1-1 0,1 0 0,0 0 0,-1 0 0,1 0 0,0 0 0,-1 0 0,1 0 0,0 0 0,-1 0 0,1-1 0,0 1 0,0-1 0,-1 1 0,1-1 0,0 1 0,0-1 0,0 0 0,-1 1 0,1-1 0,0 0 0,0 0 0,0 0 0,0 0 0,1 0 0,-1 0 0,0 0 0,0 0 0,1 0 0,-1 0 0,0 0 0,1-1 0,-1 1 0,0-2 0,-2-6 0,0-1 0,0 0 0,1 0 0,0 0 0,1 0 0,0-18 0,5-65 0,-3 80 0,1-6 0,0 1 0,1 0 0,8-27 0,-11 45-1,0 0 0,0 0 0,0 0 0,0 0 0,0-1 0,0 1 0,0 0 0,0 0 0,0 0 0,0 0 0,0-1 0,0 1 0,0 0 0,0 0 0,0 0 0,0 0 0,0-1 0,0 1 0,0 0 0,0 0 0,0 0 0,0 0 0,0-1 0,0 1 0,0 0 0,0 0 0,1 0 0,-1 0 0,0 0 0,0-1 0,0 1 0,0 0 0,0 0 0,0 0 0,1 0 0,-1 0 0,0 0 0,0 0 0,0 0 0,0-1 0,1 1 0,-1 0 0,0 0 0,0 0 0,0 0 0,0 0 0,1 0 0,-1 0-1,0 0 1,0 0 0,0 0 0,0 0 0,1 0 0,-1 0 0,0 0 0,0 1 0,0-1 0,0 0 0,1 0 0,-1 0 0,4 15 155,-1 22-1611,-3-9-5369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23.613"/>
    </inkml:context>
    <inkml:brush xml:id="br0">
      <inkml:brushProperty name="width" value="0.05" units="cm"/>
      <inkml:brushProperty name="height" value="0.05" units="cm"/>
      <inkml:brushProperty name="color" value="#FFFFFF"/>
    </inkml:brush>
  </inkml:definitions>
  <inkml:trace contextRef="#ctx0" brushRef="#br0">43 246 24575,'0'268'0,"-1"-441"0,-5 143 0,5 29 0,1 0 0,-1 0 0,0-1 0,1 1 0,-1 0 0,0 0 0,0 0 0,0 1 0,0-1 0,0 0 0,0 0 0,0 0 0,0 1 0,0-1 0,0 1 0,-1-1 0,1 1 0,0-1 0,-2 0 0,2 1 0,0 0 0,0-1 0,0 1 0,1-1 0,-1 1 0,0-1 0,0 0 0,0 1 0,1-1 0,-1 0 0,0 1 0,1-1 0,-1 0 0,1 0 0,-1 0 0,1 1 0,-1-1 0,1 0 0,0 0 0,-1 0 0,1 0 0,0 0 0,0 0 0,0 0 0,-1 0 0,1 0 0,0 0 0,0 1 0,1-1 0,-1 0 0,0 0 0,0-2 0,10-37 0,-6 29 0,13-79 0,-14 67 0,1 1 0,1-1 0,12-33 0,-16 56 0,-1 0 0,0 0 0,0 0 0,0 0 0,0 0 0,0 0 0,0 0 0,0 0 0,0 0 0,0 0 0,0 0 0,0 1 0,0-1 0,0 0 0,0 0 0,0 0 0,0 0 0,1 0 0,-1 0 0,0 0 0,0 0 0,0 0 0,0 0 0,0 0 0,0 0 0,0 0 0,0 0 0,0 0 0,1 0 0,-1 0 0,0 0 0,0 0 0,0 0 0,0 0 0,0 0 0,0 0 0,0 0 0,0 0 0,0 0 0,0 0 0,1 0 0,-1 0 0,0 0 0,0 0 0,0-1 0,0 1 0,0 0 0,0 0 0,0 0 0,0 0 0,0 0 0,0 0 0,0 0 0,0 0 0,0 0 0,0 0 0,0 0 0,0 0 0,0-1 0,0 1 0,0 0 0,0 0 0,0 0 0,0 0 0,3 13 0,0 18 0,-3 287 0,0-231 0,2-115 0,1 0 0,2-1 0,10-36 0,4-24 0,-3-43 0,-18 200 0,0 2 0,8 75 0,-6-145 0,7 39 0,2-22 0,-9-17 0,0 0 0,1 1 0,-1-1 0,0 0 0,1 0 0,-1 0 0,0 1 0,1-1 0,-1 0 0,0 0 0,1 0 0,-1 0 0,0 0 0,1 0 0,-1 0 0,0 0 0,1 0 0,-1 0 0,0 0 0,1 0 0,-1 0 0,1 0 0,-1 0 0,0 0 0,1 0 0,-1 0 0,0 0 0,1 0 0,-1-1 0,0 1 0,1 0 0,-1 0 0,0 0 0,0-1 0,1 1 0,-1 0 0,1-1 0,3-4 0,1 0 0,-1-1 0,0 1 0,-1-1 0,5-9 0,12-16 0,-20 30 0,0 1 0,1-1 0,-1 1 0,0-1 0,1 1 0,-1 0 0,0-1 0,1 1 0,-1-1 0,0 1 0,1 0 0,-1 0 0,1-1 0,-1 1 0,1 0 0,-1 0 0,0-1 0,1 1 0,-1 0 0,1 0 0,-1 0 0,1 0 0,-1 0 0,1 0 0,-1 0 0,1 0 0,0 0 0,-1 0 0,1 0 0,0 0 0,7 14 0,-1 28 0,-7-39 0,2 108 0,-1-30 0,-1-135 0,13-89 0,-2 21 0,-7-74 0,-6 267 0,0-32 0,1 1 0,2-1 0,8 49 0,-6-77 0,-1 0 0,2-1 0,-1 0 0,1 0 0,1 0 0,0 0 0,7 9 0,2 0 0,1 0 0,19 18 0,-26-28 0,-1 0 0,-1 0 0,0 1 0,0 0 0,-1 0 0,0 0 0,0 1 0,-1 0 0,-1-1 0,0 1 0,0 1 0,1 14 0,-3-21 0,0-1 0,1 1 0,-1-1 0,1 0 0,0 1 0,0-1 0,0 0 0,1 0 0,0 0 0,0-1 0,0 1 0,0-1 0,0 1 0,1-1 0,-1 0 0,1 0 0,0-1 0,0 1 0,0-1 0,0 0 0,0 0 0,1 0 0,-1 0 0,0-1 0,1 0 0,0 0 0,-1 0 0,6 0 0,-1 0 0,0 0 0,0-1 0,0 0 0,0 0 0,0-1 0,0-1 0,0 1 0,0-1 0,0-1 0,-1 0 0,1 0 0,-1-1 0,0 1 0,9-7 0,-6 1 0,-1 1 0,0-2 0,0 1 0,-1-1 0,-1-1 0,0 1 0,0-2 0,-1 1 0,0-1 0,-1 0 0,0 0 0,-1-1 0,-1 1 0,0-1 0,0 0 0,2-20 0,0-17 0,-2-1 0,-5-101 0,0 131 0,1 14 0,0 0 0,-1-1 0,0 1 0,0 0 0,0-1 0,-1 1 0,0 0 0,-5-10 0,6 14 0,-1 1 0,0-1 0,-1 1 0,1-1 0,0 1 0,-1 0 0,1 0 0,-1 0 0,1 0 0,-1 0 0,0 0 0,0 1 0,0 0 0,0-1 0,0 1 0,0 0 0,0 1 0,0-1 0,-1 0 0,1 1 0,-6 0 0,-3-1 0,-1 0 0,0 2 0,1-1 0,-1 2 0,0 0 0,1 0 0,-1 1 0,1 1 0,-13 5 0,8-1 0,0 0 0,0 1 0,1 1 0,1 1 0,-21 18 0,-5 10 0,3 2 0,1 2 0,-33 51 0,53-71 0,-23 41 0,37-58 0,0 0 0,0 1 0,0 0 0,1-1 0,0 1 0,0 0 0,0 0 0,1 0 0,0 0 0,1 0 0,-1 0 0,2 9 0,-1-14 0,1 1 0,0-1 0,0 1 0,0 0 0,1-1 0,-1 0 0,0 1 0,1-1 0,-1 0 0,1 0 0,0 0 0,0 0 0,0 0 0,0 0 0,0 0 0,0-1 0,1 1 0,-1-1 0,0 0 0,1 0 0,-1 1 0,1-2 0,0 1 0,-1 0 0,5 0 0,7 2 0,1 0 0,0-2 0,20 1 0,-26-2 0,16 1 0,80-1 0,-96 0 0,1-1 0,-1-1 0,1 1 0,-1-1 0,0-1 0,0 0 0,0 0 0,12-7 0,0-8-1365,-7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30.065"/>
    </inkml:context>
    <inkml:brush xml:id="br0">
      <inkml:brushProperty name="width" value="0.05" units="cm"/>
      <inkml:brushProperty name="height" value="0.05" units="cm"/>
      <inkml:brushProperty name="color" value="#FFFFFF"/>
    </inkml:brush>
  </inkml:definitions>
  <inkml:trace contextRef="#ctx0" brushRef="#br0">1 569 24575,'5'7'0,"0"0"0,-1 0 0,1 1 0,-2-1 0,1 1 0,4 15 0,8 15 0,-12-38 0,-2-9 0,-1-12 0,0-18 0,-2 20 0,2 0 0,4-36 0,-3 48 0,0 0 0,0 0 0,1 0 0,-1 0 0,2 0 0,-1 1 0,1-1 0,0 1 0,0 0 0,10-11 0,-5 9 0,0 0 0,1 1 0,0 0 0,0 1 0,1 0 0,0 0 0,0 1 0,21-6 0,-18 6 0,-1 0 0,1-1 0,-2 0 0,1-1 0,-1-1 0,12-8 0,-19 12 0,10-9 0,0 0 0,18-22 0,-29 30 0,0 0 0,0-1 0,-1 0 0,1 0 0,-1 0 0,-1 0 0,1 0 0,-1 0 0,0-1 0,-1 1 0,2-9 0,-1-2 0,1-1 0,9-31 0,-10 42 0,1 0 0,0 0 0,0 1 0,1 0 0,-1-1 0,1 1 0,1 1 0,-1-1 0,9-8 0,-12 13 0,0 0 0,-1 1 0,1-1 0,0 0 0,0 0 0,0 1 0,-1-1 0,1 0 0,0 1 0,0-1 0,0 1 0,0 0 0,0-1 0,0 1 0,0 0 0,0-1 0,0 1 0,1 0 0,-1 0 0,0 0 0,0 0 0,0 0 0,0 0 0,0 0 0,0 0 0,0 0 0,1 1 0,0 0 0,-1 0 0,0 0 0,1 1 0,-1-1 0,0 0 0,0 1 0,0-1 0,0 0 0,0 1 0,0-1 0,-1 1 0,1 0 0,0-1 0,-1 1 0,1 1 0,2 10 0,-1-1 0,0 1 0,0 17 0,-2-30 0,0 143 0,-2-88 0,2 0 0,10 66 0,-1-34 0,-1 105 0,-8-156 0,0-377-1365,0 311-5461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9.970"/>
    </inkml:context>
    <inkml:brush xml:id="br0">
      <inkml:brushProperty name="width" value="0.05" units="cm"/>
      <inkml:brushProperty name="height" value="0.05" units="cm"/>
      <inkml:brushProperty name="color" value="#FFFFFF"/>
    </inkml:brush>
  </inkml:definitions>
  <inkml:trace contextRef="#ctx0" brushRef="#br0">100 162 24575,'-86'-7'0,"73"1"0,20-1 0,23-1 0,34 5 0,-36 3 0,-1-1 0,0-2 0,1 0 0,34-10 0,0 7 0,-38 6 0,-22 0 0,-9 1 0,-72 0 0,-89-3 0,165 2 0,4-1 0,13-1 0,22-1 0,156 3 0,-251-8 0,47 6 0,1 0 0,-1 0 0,-23 1 0,31 2 0,1 0 0,-1 0 0,1 0 0,0 0 0,-1 1 0,1-1 0,0 1 0,0 0 0,0 0 0,0 0 0,0 0 0,0 1 0,1-1 0,-1 1 0,1 0 0,-4 5 0,4-7 0,1 1 0,0-1 0,0 1 0,0-1 0,0 1 0,1-1 0,-1 1 0,0 0 0,1-1 0,-1 1 0,1 0 0,-1 0 0,1-1 0,0 1 0,0 0 0,0 0 0,0 0 0,0-1 0,0 1 0,0 0 0,1 0 0,-1-1 0,1 1 0,-1 0 0,1-1 0,0 1 0,-1 0 0,1-1 0,0 1 0,0-1 0,0 1 0,0-1 0,0 1 0,3 1 0,5 3 0,0 0 0,0-1 0,0 0 0,1 0 0,0-1 0,0 0 0,0-1 0,1 0 0,13 2 0,3-2 0,0 0 0,41-1 0,-66-2 0,1 0 0,0 0 0,-1 0 0,1 0 0,0-1 0,-1 1 0,1-1 0,-1 1 0,1-1 0,-1 0 0,1 0 0,-1 0 0,0 0 0,1-1 0,-1 1 0,0-1 0,0 1 0,0-1 0,0 0 0,2-2 0,-2 0 0,0 1 0,-1-1 0,1 0 0,-1 0 0,0 0 0,0 0 0,0 0 0,-1 0 0,1 0 0,-1-1 0,0 1 0,-1-4 0,1-3 0,0 1 0,-1 0 0,-1 0 0,1 0 0,-2 0 0,1 0 0,-2 0 0,1 1 0,-8-14 0,10 20 0,-1 0 0,-1 0 0,1 0 0,0 0 0,-1 0 0,1 1 0,-1-1 0,0 1 0,0 0 0,0 0 0,0 0 0,0 0 0,0 0 0,0 1 0,-1-1 0,1 1 0,-1 0 0,1 0 0,-1 0 0,1 1 0,-1-1 0,1 1 0,-1 0 0,0 0 0,1 0 0,-1 0 0,0 1 0,1 0 0,-1-1 0,-3 2 0,2 0 0,0 1 0,0-1 0,0 1 0,0 0 0,0 0 0,0 0 0,1 1 0,0-1 0,0 1 0,0 0 0,-6 8 0,2-2 0,1 0 0,0 0 0,0 1 0,-5 13 0,11-22 0,0 0 0,0 1 0,0-1 0,1 0 0,-1 1 0,0-1 0,1 0 0,0 1 0,-1-1 0,1 1 0,0-1 0,0 1 0,1 2 0,0-4 0,-1 0 0,1 0 0,-1 0 0,1 0 0,0 0 0,0 0 0,-1 0 0,1 0 0,0 0 0,0 0 0,0 0 0,0 0 0,0-1 0,0 1 0,0-1 0,1 1 0,-1 0 0,0-1 0,0 0 0,0 1 0,1-1 0,-1 0 0,0 0 0,0 1 0,1-1 0,1 0 0,65 3 0,101-7 0,-168 4 0,0 0 0,1 0 0,-1 0 0,0-1 0,1 1 0,-1 0 0,0-1 0,1 1 0,-1 0 0,0-1 0,0 0 0,1 1 0,-1-1 0,1-1 0,-2 2 0,1 0 0,-1-1 0,0 1 0,1-1 0,-1 1 0,0-1 0,1 1 0,-1-1 0,0 1 0,0-1 0,0 1 0,0-1 0,0 1 0,1-1 0,-1 1 0,0-1 0,0 1 0,0-1 0,0 1 0,0-1 0,0 1 0,-1-1 0,1 1 0,0-1 0,-1-1 0,0 0 0,1 1 0,-1-1 0,0 1 0,0-1 0,0 1 0,-1 0 0,1 0 0,0-1 0,0 1 0,-1 0 0,1 0 0,-1 0 0,1 0 0,-1 0 0,1 1 0,-1-1 0,0 0 0,-1 0 0,-30-5-1365,19 5-5461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1.517"/>
    </inkml:context>
    <inkml:brush xml:id="br0">
      <inkml:brushProperty name="width" value="0.05" units="cm"/>
      <inkml:brushProperty name="height" value="0.05" units="cm"/>
      <inkml:brushProperty name="color" value="#FFFFFF"/>
    </inkml:brush>
  </inkml:definitions>
  <inkml:trace contextRef="#ctx0" brushRef="#br0">1 288 24575,'6'33'0,"-3"-31"0,0 0 0,0 0 0,0 0 0,0 0 0,0-1 0,1 1 0,-1-1 0,1 0 0,-1 0 0,1 0 0,-1 0 0,1-1 0,7 1 0,-2-1 0,0 0 0,0 0 0,0-1 0,14-2 0,-21 2 0,1 0 0,-1 0 0,0 0 0,0 0 0,0 0 0,0-1 0,0 1 0,0-1 0,-1 1 0,3-3 0,-2 2 0,0 0 0,0 0 0,0 1 0,0-1 0,1 0 0,-1 1 0,1 0 0,4-3 0,66-15 0,-47 13 0,1-1 0,-1-1 0,36-17 0,-59 23 0,-1 0 0,0 0 0,1 0 0,-1-1 0,0 1 0,-1-1 0,1 0 0,0 1 0,-1-1 0,1 0 0,-1 0 0,0 0 0,0 0 0,0 0 0,0 0 0,0-5 0,5-53 0,-7 25 0,0 27 0,0-1 0,1 0 0,0 0 0,0 1 0,4-19 0,-3 27 0,0 0 0,-1 0 0,1 0 0,0 0 0,0 0 0,0 0 0,0 0 0,0 1 0,0-1 0,0 0 0,0 1 0,0-1 0,0 0 0,0 1 0,0 0 0,0-1 0,0 1 0,0 0 0,1-1 0,-1 1 0,0 0 0,0 0 0,0 0 0,1 0 0,-1 0 0,0 0 0,0 0 0,0 1 0,1-1 0,-1 0 0,0 1 0,0-1 0,0 0 0,2 2 0,-1-2 0,1 1 0,-1 0 0,0 0 0,1 0 0,-1 0 0,0 0 0,0 1 0,0-1 0,0 1 0,0-1 0,0 1 0,0 0 0,0 0 0,-1 0 0,1 0 0,1 3 0,-2-2 0,0 0 0,0 1 0,-1-1 0,0 1 0,1-1 0,-1 1 0,0-1 0,-1 1 0,1-1 0,-1 1 0,1-1 0,-1 1 0,0-1 0,-1 0 0,1 0 0,0 1 0,-1-1 0,0 0 0,0 0 0,0 0 0,-4 4 0,-5 6 0,-1-2 0,0 1 0,-22 14 0,-5 6 0,29-24 0,-8 7 0,17-15 0,1 1 0,0-1 0,0 0 0,0 0 0,0 1 0,0-1 0,0 0 0,-1 0 0,1 1 0,0-1 0,0 0 0,0 1 0,0-1 0,0 0 0,0 0 0,0 1 0,0-1 0,0 0 0,0 1 0,0-1 0,0 0 0,1 0 0,-1 1 0,0-1 0,0 0 0,0 1 0,0-1 0,0 0 0,0 0 0,1 1 0,-1-1 0,0 0 0,0 0 0,0 0 0,1 1 0,-1-1 0,0 0 0,0 0 0,1 0 0,-1 0 0,0 0 0,0 1 0,1-1 0,-1 0 0,0 0 0,1 0 0,-1 0 0,0 0 0,1 0 0,-1 0 0,0 0 0,0 0 0,1 0 0,-1 0 0,0 0 0,1 0 0,-1 0 0,0 0 0,0 0 0,1-1 0,-1 1 0,222 11 0,-100-8 0,-110-2 0,-7 0 0,0-1 0,1 0 0,-1 0 0,0 0 0,0 0 0,0-1 0,6-1 0,-11 1 0,1 1 0,0 0 0,-1 0 0,1-1 0,-1 1 0,1 0 0,-1-1 0,1 1 0,-1-1 0,1 1 0,-1 0 0,0-1 0,1 1 0,-1-1 0,0 0 0,1 1 0,-1-1 0,0 1 0,0-1 0,1 1 0,-1-1 0,0 0 0,0 1 0,0-2 0,0 0 0,0 0 0,0 0 0,-1 0 0,1 0 0,-1 0 0,1 0 0,-1 0 0,0 0 0,1 0 0,-1 1 0,-2-4 0,-8-11 0,0 1 0,-1 0 0,-21-21 0,18 21 0,1-1 0,-23-32 0,36 47 0,0-1 0,1 1 0,-1 0 0,0-1 0,-1 1 0,1 0 0,0 0 0,0 0 0,0 0 0,-1 0 0,1 0 0,-1 0 0,1 0 0,0 0 0,-1 1 0,0-1 0,1 1 0,-1-1 0,1 1 0,-1-1 0,-1 1 0,0 0 0,0 0 0,0 1 0,0-1 0,0 1 0,0-1 0,0 1 0,1 0 0,-1 0 0,0 0 0,0 1 0,-2 1 0,-7 5 0,1 0 0,0 1 0,-19 20 0,29-28 0,-9 10 0,0 0 0,1 0 0,-12 19 0,18-25 0,0 1 0,0-1 0,0 1 0,1-1 0,0 1 0,0 0 0,1 0 0,0 0 0,0 0 0,0 0 0,0 7 0,2-11 0,-1-1 0,1 1 0,0-1 0,-1 0 0,1 1 0,0-1 0,0 0 0,0 1 0,0-1 0,0 0 0,0 0 0,0 0 0,0 0 0,0 0 0,1 0 0,-1 0 0,0-1 0,1 1 0,-1 0 0,0-1 0,1 1 0,-1-1 0,1 1 0,-1-1 0,1 1 0,-1-1 0,1 0 0,-1 0 0,4 0 0,53 1 0,-51-1 0,0-1 0,-1 1 0,1-1 0,-1 0 0,0 0 0,1-1 0,-1 0 0,0 0 0,0 0 0,0-1 0,0 0 0,-1 0 0,11-8 0,-14 9 0,0 0 0,0 0 0,-1 0 0,1 0 0,0 0 0,-1 0 0,1-1 0,-1 1 0,0 0 0,1-1 0,-1 1 0,-1-1 0,1 0 0,0 1 0,-1-1 0,1 0 0,-1 0 0,0 1 0,0-1 0,0 0 0,0 0 0,0 1 0,0-1 0,-1 0 0,0 1 0,1-1 0,-1 0 0,0 1 0,0-1 0,-1 1 0,1-1 0,-3-3 0,0 1 0,1 0 0,-1 0 0,-1 1 0,1-1 0,-1 1 0,1 0 0,-1 0 0,0 1 0,-1 0 0,1 0 0,-8-4 0,9 5 0,-1 0 0,1 1 0,0-1 0,0 1 0,-1 0 0,1 0 0,-1 0 0,0 0 0,1 1 0,-1 0 0,1 0 0,-1 0 0,1 1 0,-1-1 0,0 1 0,-4 2 0,7-2 0,0 1 0,0-1 0,0 1 0,0 0 0,1-1 0,-1 1 0,0 0 0,1 0 0,0 0 0,-1 1 0,1-1 0,0 0 0,0 0 0,0 1 0,0-1 0,1 0 0,-1 1 0,1-1 0,-1 1 0,1 3 0,-3 53 0,3-55 0,0-3 0,0 0 0,1 0 0,-1 0 0,0 0 0,0 0 0,0 0 0,1 1 0,-1-1 0,1 0 0,-1 0 0,1 0 0,-1 0 0,1 0 0,-1 0 0,1 0 0,0-1 0,-1 1 0,1 0 0,0 0 0,0 0 0,0-1 0,0 1 0,0 0 0,0-1 0,0 1 0,0-1 0,0 1 0,0-1 0,0 1 0,0-1 0,0 0 0,0 0 0,1 0 0,-1 1 0,0-1 0,0 0 0,0 0 0,2-1 0,-1 1 0,0 0 0,-1 0 0,1 0 0,0-1 0,0 1 0,0-1 0,-1 0 0,1 1 0,0-1 0,0 0 0,-1 0 0,1 0 0,-1 0 0,1 0 0,-1 0 0,1-1 0,-1 1 0,0-1 0,0 1 0,1 0 0,-1-1 0,0 0 0,1-1 0,-2 2-76,0 0 1,0 0-1,0 1 0,0-1 0,1 0 0,-1 0 0,-1 0 0,1 0 1,0 1-1,0-1 0,0 0 0,0 0 0,0 0 0,-1 1 1,1-1-1,0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7:43.489"/>
    </inkml:context>
    <inkml:brush xml:id="br0">
      <inkml:brushProperty name="width" value="0.05" units="cm"/>
      <inkml:brushProperty name="height" value="0.05" units="cm"/>
      <inkml:brushProperty name="color" value="#FFFFFF"/>
    </inkml:brush>
  </inkml:definitions>
  <inkml:trace contextRef="#ctx0" brushRef="#br0">346 59 24575,'-37'-8'0,"-64"-12"0,45 9 0,-76-7 0,113 17 0,25 1 0,37 1 0,496-1-1365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5:38:00.716"/>
    </inkml:context>
    <inkml:brush xml:id="br0">
      <inkml:brushProperty name="width" value="0.05" units="cm"/>
      <inkml:brushProperty name="height" value="0.05" units="cm"/>
      <inkml:brushProperty name="color" value="#FFFFFF"/>
    </inkml:brush>
  </inkml:definitions>
  <inkml:trace contextRef="#ctx0" brushRef="#br0">42 90 24575,'-10'0'0,"8"-1"0,0 1 0,0 0 0,0 0 0,0 0 0,0 0 0,0 0 0,0 1 0,0-1 0,0 1 0,-3 1 0,4-1 0,0-1 0,1 1 0,-1 0 0,0 0 0,1 0 0,0 0 0,-1 0 0,1 0 0,-1 0 0,1 0 0,0 0 0,0 1 0,0-1 0,0 0 0,0 0 0,0 0 0,0 0 0,0 0 0,0 0 0,0 0 0,0 0 0,1 0 0,0 2 0,1 31 0,-2-32 0,0-22 0,1 10 0,0-1 0,0 0 0,7-21 0,-5 22 0,-1 0 0,0 0 0,-1 0 0,1 0 0,-2-11 0,3 52 0,13 56 0,-14-76-9,-1 0 0,-1 0 0,0 18-1,-1-6-1318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47.787"/>
    </inkml:context>
    <inkml:brush xml:id="br0">
      <inkml:brushProperty name="width" value="0.05" units="cm"/>
      <inkml:brushProperty name="height" value="0.05" units="cm"/>
      <inkml:brushProperty name="color" value="#E71224"/>
    </inkml:brush>
  </inkml:definitions>
  <inkml:trace contextRef="#ctx0" brushRef="#br0">0 4175 24575,'1'-1'0,"0"0"0,-1 0 0,1 0 0,0 0 0,0 0 0,0 0 0,0 0 0,0 0 0,0 1 0,0-1 0,0 0 0,0 1 0,0-1 0,0 1 0,0-1 0,0 1 0,0-1 0,1 1 0,-1 0 0,0-1 0,0 1 0,3 0 0,1-1 0,181-42 0,-137 34 0,-1-1 0,0-3 0,-1-1 0,76-36 0,-49 12 0,128-72 0,-30-15 0,-80 54 0,-38 30 0,-1-1 0,79-84 0,66-66 0,20-34 0,-118 116 0,-44 49 0,-3-3 0,-2-2 0,72-126 0,-69 106 0,5 2 0,105-117 0,-149 184 0,7-9 0,-1-2 0,-2 0 0,-1-2 0,-1 0 0,20-49 0,42-142 0,-3-14 0,-65 211 0,18-30 0,8-15 0,-18 32 0,29-44 0,12-24 0,-29 47 0,73-105 0,56-41 0,-141 185 0,0 2 0,1 0 0,0 1 0,2 1 0,0 1 0,43-20 0,-31 16 0,-5 2 0,-3 0 0,2 2 0,-1 1 0,51-16 0,-22 13 0,2 3 0,0 3 0,0 2 0,74-1 0,-82 11 0,-30 0 0,0-2 0,0 0 0,1-1 0,28-5 0,-47 6 0,0-1 0,-1 1 0,1-1 0,0 1 0,0-1 0,0 0 0,-1 1 0,1-1 0,0 0 0,-1 0 0,1 0 0,0 0 0,-1-1 0,0 1 0,1 0 0,-1-1 0,0 1 0,1-1 0,-1 1 0,0-1 0,0 1 0,0-1 0,-1 0 0,1 0 0,0 1 0,-1-1 0,1 0 0,-1 0 0,1 0 0,-1 0 0,0 0 0,0 0 0,0 1 0,0-1 0,0 0 0,0 0 0,0 0 0,-1 0 0,1 0 0,-1 0 0,-1-2 0,-2-8 0,-1 0 0,-1 0 0,0 1 0,-14-20 0,17 27 0,-152-196 0,147 191 0,3 4 0,0-1 0,0 1 0,0-2 0,-6-11 0,11 18 0,0 0 0,0 0 0,0 0 0,0 0 0,0 0 0,0 0 0,-1-1 0,1 1 0,0 0 0,0 0 0,0 0 0,0 0 0,0 0 0,0 0 0,0 0 0,0-1 0,0 1 0,0 0 0,0 0 0,0 0 0,0 0 0,0 0 0,1 0 0,-1 0 0,0-1 0,0 1 0,0 0 0,0 0 0,0 0 0,0 0 0,0 0 0,0 0 0,0 0 0,0 0 0,0 0 0,0-1 0,0 1 0,1 0 0,-1 0 0,0 0 0,0 0 0,0 0 0,0 0 0,0 0 0,0 0 0,0 0 0,1 0 0,-1 0 0,0 0 0,0 0 0,0 0 0,0 0 0,0 0 0,0 0 0,0 0 0,1 0 0,-1 0 0,0 0 0,0 0 0,13 3 0,10 8 0,14 9 0,-2 2 0,0 1 0,-1 2 0,-2 1 0,-1 1 0,-1 2 0,31 38 0,-55-59 0,-1 0 0,0 0 0,-1 0 0,0 0 0,0 1 0,0 0 0,-1 0 0,-1 0 0,0 0 0,0 0 0,-1 0 0,0 0 0,0 1 0,-1-1 0,0 1 0,-1-1 0,-2 13 0,-4 12 0,-2 0 0,-1 0 0,-19 41 0,13-34 0,-12 33-455,4 1 0,-17 89 0,33-117-6371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47.386"/>
    </inkml:context>
    <inkml:brush xml:id="br0">
      <inkml:brushProperty name="width" value="0.05" units="cm"/>
      <inkml:brushProperty name="height" value="0.05" units="cm"/>
      <inkml:brushProperty name="color" value="#FFFFFF"/>
    </inkml:brush>
  </inkml:definitions>
  <inkml:trace contextRef="#ctx0" brushRef="#br0">1 1 24575,'0'9'0,"0"7"0,4 1 0,2 3 0,-1 1 0,0 2 0,-2 7 0,-1-3-8191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50.031"/>
    </inkml:context>
    <inkml:brush xml:id="br0">
      <inkml:brushProperty name="width" value="0.05" units="cm"/>
      <inkml:brushProperty name="height" value="0.05" units="cm"/>
      <inkml:brushProperty name="color" value="#FFFFFF"/>
    </inkml:brush>
  </inkml:definitions>
  <inkml:trace contextRef="#ctx0" brushRef="#br0">31 233 24575,'1'136'0,"-1"-135"0,0-1 0,0 1 0,0 0 0,0-1 0,-1 1 0,1-1 0,0 1 0,0 0 0,1-1 0,-1 1 0,0 0 0,0-1 0,0 1 0,0-1 0,0 1 0,1 0 0,-1-1 0,0 1 0,1-1 0,-1 1 0,0-1 0,1 1 0,-1-1 0,0 1 0,1-1 0,-1 1 0,1-1 0,-1 0 0,1 1 0,-1-1 0,1 1 0,0-1 0,-1 0 0,1 0 0,-1 1 0,2-1 0,0-1 0,-1 0 0,1 1 0,0-1 0,-1 0 0,1 0 0,-1-1 0,0 1 0,1 0 0,-1 0 0,0-1 0,0 1 0,2-3 0,30-49 0,-25 33 0,0 1 0,-1-1 0,-1 0 0,-1-1 0,-1 0 0,-1 1 0,0-1 0,-2-1 0,0 1 0,-2 0 0,-3-24 0,4 42 0,0 0 0,-1 0 0,0 0 0,1 0 0,-1 1 0,0-1 0,0 0 0,-1 0 0,1 1 0,0-1 0,-1 0 0,-2-2 0,3 4 0,0 0 0,0 1 0,0-1 0,0 0 0,0 1 0,0-1 0,0 1 0,0 0 0,0-1 0,0 1 0,0 0 0,0-1 0,0 1 0,0 0 0,0 0 0,0 0 0,0 0 0,0 0 0,-1 0 0,1 0 0,0 0 0,0 1 0,0-1 0,0 0 0,0 1 0,0-1 0,0 1 0,0-1 0,0 1 0,0-1 0,0 1 0,0 0 0,1-1 0,-1 1 0,-1 1 0,-6 5 0,1 0 0,1 1 0,-1 0 0,1 0 0,1 0 0,0 1 0,0 0 0,0 0 0,1 0 0,0 1 0,1-1 0,0 1 0,1 0 0,0 0 0,0 0 0,1 0 0,1 0 0,0 12 0,0-19 0,1-1 0,0 1 0,0-1 0,0 0 0,0 1 0,1-1 0,-1 0 0,0 0 0,1 0 0,0 0 0,-1 0 0,1 0 0,0 0 0,0-1 0,0 1 0,0-1 0,0 1 0,1-1 0,-1 0 0,0 0 0,1 0 0,-1 0 0,0 0 0,1 0 0,3 0 0,-1 0 0,0 1 0,-1 0 0,0 0 0,1 0 0,-1 0 0,5 4 0,-8-4 0,1-1 0,-1 1 0,1-1 0,-1 1 0,0 0 0,1 0 0,-1 0 0,0 0 0,0 0 0,0 0 0,-1 0 0,1 0 0,0 0 0,-1 0 0,0 1 0,1-1 0,-1 0 0,0 3 0,0 1-52,0-1-1,-1 1 1,0 0-1,0-1 1,0 1-1,-1-1 1,0 1-1,0-1 1,0 0-1,0 1 1,-1-1-1,0-1 1,0 1-1,-1 0 1,1-1-1,-1 1 1,0-1-1,0 0 1,0 0-1,-1-1 1,1 1-1,-1-1 0,0 0 1,0 0-1,-9 3 1,-13 0-6774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7:59.486"/>
    </inkml:context>
    <inkml:brush xml:id="br0">
      <inkml:brushProperty name="width" value="0.05" units="cm"/>
      <inkml:brushProperty name="height" value="0.05" units="cm"/>
      <inkml:brushProperty name="color" value="#FFFFFF"/>
    </inkml:brush>
  </inkml:definitions>
  <inkml:trace contextRef="#ctx0" brushRef="#br0">296 82 24575,'0'-4'0,"-1"1"0,1-1 0,-1 1 0,0-1 0,-1 1 0,1-1 0,0 1 0,-1 0 0,0 0 0,0 0 0,0 0 0,0 0 0,0 0 0,-1 0 0,1 1 0,-1-1 0,0 1 0,0 0 0,0 0 0,0 0 0,0 0 0,0 0 0,0 1 0,-6-3 0,5 2 0,0 0 0,-1 1 0,1 0 0,-1-1 0,1 1 0,0 1 0,-1-1 0,0 1 0,1-1 0,-1 1 0,1 1 0,-1-1 0,1 1 0,-1-1 0,1 1 0,-1 1 0,1-1 0,-8 4 0,11-5 0,-1 1 0,1-1 0,0 1 0,0 0 0,0-1 0,0 1 0,0 0 0,0 0 0,0 0 0,0 0 0,0 0 0,0 0 0,0 0 0,0 0 0,1 0 0,-1 0 0,0 0 0,1 0 0,-1 1 0,1-1 0,-1 0 0,1 1 0,0-1 0,0 0 0,-1 0 0,1 1 0,0-1 0,0 0 0,1 3 0,-1-2 0,1-1 0,0 1 0,0-1 0,0 1 0,1-1 0,-1 0 0,0 1 0,0-1 0,1 0 0,-1 0 0,1 0 0,-1 0 0,1 0 0,-1 0 0,1-1 0,0 1 0,-1 0 0,3 0 0,-2-1 0,0 1 0,1 0 0,-1-1 0,0 0 0,0 1 0,1-1 0,-1 0 0,0 0 0,1 0 0,-1-1 0,0 1 0,0 0 0,1-1 0,2-1 0,-4 2 0,-1-1 0,1 1 0,0-1 0,0 1 0,-1-1 0,1 0 0,0 1 0,-1-1 0,1 0 0,0 1 0,-1-1 0,1 0 0,-1 0 0,0 0 0,1 0 0,-1 0 0,0 1 0,1-1 0,-1 0 0,0 0 0,0 0 0,0 0 0,0 0 0,0 0 0,0 0 0,0 0 0,0 0 0,0 0 0,0 0 0,0 0 0,-1 0 0,1 0 0,0 1 0,-1-1 0,0-2 0,1 3 0,0 0 0,0-1 0,0 1 0,0-1 0,0 1 0,0 0 0,0-1 0,0 1 0,-1 0 0,1-1 0,0 1 0,0 0 0,0-1 0,0 1 0,-1 0 0,1-1 0,0 1 0,0 0 0,-1 0 0,1-1 0,0 1 0,0 0 0,-1 0 0,1 0 0,0-1 0,-1 1 0,1 0 0,0 0 0,-1 0 0,1 0 0,0 0 0,-1-1 0,1 1 0,-1 0 0,1 0 0,0 0 0,-1 0 0,1 0 0,-1 0 0,-9 14 0,-1 24 0,8-14 0,-1 0 0,-1 0 0,-13 40 0,1-6 0,-7 19 0,21-71 0,1-1 0,-1 0 0,0 1 0,0-1 0,0-1 0,-1 1 0,0 0 0,0-1 0,0 0 0,-7 7 0,10-11 0,0 1 0,0-1 0,0 1 0,0 0 0,0-1 0,0 0 0,0 1 0,0-1 0,-1 0 0,1 1 0,0-1 0,0 0 0,0 0 0,0 0 0,0 0 0,0 0 0,-1 0 0,1-1 0,0 1 0,0 0 0,0 0 0,0-1 0,0 1 0,0-1 0,0 1 0,0-1 0,0 1 0,0-1 0,0 0 0,0 1 0,0-1 0,1 0 0,-1 0 0,0 1 0,0-1 0,1 0 0,-1 0 0,1 0 0,-1 0 0,1 0 0,-1 0 0,1 0 0,-1-2 0,-1-1 0,0-1 0,0 1 0,1-1 0,-1 1 0,1-1 0,0 0 0,1 1 0,-1-1 0,1-6 0,0 10 0,1-1 0,-1 1 0,1 0 0,-1 0 0,1-1 0,-1 1 0,1 0 0,0 0 0,0 0 0,0 0 0,-1 0 0,1 0 0,0 0 0,0 0 0,1 0 0,-1 0 0,0 0 0,0 1 0,0-1 0,0 0 0,1 1 0,-1-1 0,0 1 0,0-1 0,1 1 0,-1 0 0,1 0 0,1-1 0,45-1 0,-39 2 0,256 4 0,-232-8 0,-25-2 0,-9 5 0,1 0 0,-1 1 0,1-1 0,-1 0 0,1 1 0,-1-1 0,1 0 0,-1 1 0,0-1 0,1 1 0,-1-1 0,0 1 0,0-1 0,1 1 0,-1 0 0,0-1 0,0 1 0,-1 0 0,-13-5 0,-1 0 0,0 1 0,0 1 0,0 1 0,-19-1 0,16 2 0,1-1 0,-1-1 0,-31-8 0,46 9 0,1 0 0,-1 0 0,1 0 0,0 0 0,-1-1 0,1 1 0,0-1 0,0 1 0,1-1 0,-1 0 0,1 0 0,-1-1 0,1 1 0,0 0 0,0-1 0,0 0 0,1 1 0,-1-1 0,1 0 0,0 0 0,0 1 0,0-1 0,1 0 0,-1-6 0,0-11 0,0-1 0,2 1 0,4-30 0,-2 22 0,-2 13 0,0 16 0,-4 26 0,-2-4 0,-1 3 0,2-1 0,-4 48 0,8-67 0,0 0 0,0 0 0,0 0 0,0 0 0,1 0 0,0-1 0,0 1 0,0 0 0,1 0 0,-1-1 0,1 1 0,0-1 0,1 1 0,-1-1 0,1 0 0,0 0 0,0 0 0,0 0 0,0-1 0,1 1 0,4 3 0,2-1 0,1-1 0,0 0 0,0 0 0,1-1 0,0-1 0,-1 0 0,1 0 0,0-1 0,16 0 0,20 0 0,48-5 0,-71 2 0,8-1 0,-28 1 0,-24 0 0,-101 2 0,-94-3 0,188-2-1365,7-1-5461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00.626"/>
    </inkml:context>
    <inkml:brush xml:id="br0">
      <inkml:brushProperty name="width" value="0.05" units="cm"/>
      <inkml:brushProperty name="height" value="0.05" units="cm"/>
      <inkml:brushProperty name="color" value="#FFFFFF"/>
    </inkml:brush>
  </inkml:definitions>
  <inkml:trace contextRef="#ctx0" brushRef="#br0">178 0 24575,'239'0'0,"-628"0"-1365,362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02.571"/>
    </inkml:context>
    <inkml:brush xml:id="br0">
      <inkml:brushProperty name="width" value="0.05" units="cm"/>
      <inkml:brushProperty name="height" value="0.05" units="cm"/>
      <inkml:brushProperty name="color" value="#FFFFFF"/>
    </inkml:brush>
  </inkml:definitions>
  <inkml:trace contextRef="#ctx0" brushRef="#br0">140 102 24575,'-4'0'0,"-2"4"0,1-2 0,0-7 0,2-11 0,-4-7 0,-4 1 0,-5 3 0,-5 5 0,-3 5 0,3 9 0,5 4-8191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0.308"/>
    </inkml:context>
    <inkml:brush xml:id="br0">
      <inkml:brushProperty name="width" value="0.05" units="cm"/>
      <inkml:brushProperty name="height" value="0.05" units="cm"/>
      <inkml:brushProperty name="color" value="#E71224"/>
    </inkml:brush>
  </inkml:definitions>
  <inkml:trace contextRef="#ctx0" brushRef="#br0">1 1101 24575,'0'-1'0,"0"0"0,0 0 0,1 1 0,-1-1 0,1 0 0,-1 0 0,1 0 0,-1 1 0,1-1 0,-1 0 0,1 1 0,-1-1 0,1 0 0,0 1 0,-1-1 0,1 1 0,0-1 0,0 1 0,0-1 0,-1 1 0,1-1 0,0 1 0,0 0 0,0 0 0,1-1 0,29-6 0,-21 4 0,79-15 0,0 4 0,117-4 0,188 14 0,-294 4 0,-27-1 0,0-3 0,0-3 0,110-26 0,-131 20 0,0-3 0,-1-2 0,-1-2 0,-2-2 0,71-43 0,-8-8 0,62-39 0,-130 87 0,0 3 0,53-20 0,224-67 0,-104 56 0,-2-1 0,-193 49 0,1-1 0,-1 2 0,1 1 0,29-1 0,92 7 0,-54-1 0,22 0 0,145-4 0,-254 2 0,0-1 0,1 1 0,-1 0 0,0-1 0,1 1 0,-1-1 0,0 0 0,0 0 0,1 0 0,-1 0 0,0 0 0,0 0 0,0 0 0,0-1 0,-1 1 0,1-1 0,0 1 0,-1-1 0,1 0 0,-1 0 0,1 0 0,-1 0 0,0 0 0,0 0 0,1 0 0,-2 0 0,1 0 0,0 0 0,0-1 0,-1 1 0,1 0 0,-1-1 0,0 1 0,0 0 0,0-1 0,0 1 0,0 0 0,0-1 0,-1-2 0,-1-7 0,0 0 0,0 0 0,-2 0 0,1 0 0,-1 1 0,-9-16 0,8 16 0,-1 0 0,-1 1 0,0-1 0,-1 1 0,0 1 0,0 0 0,-1 0 0,0 0 0,0 1 0,-1 1 0,0-1 0,-1 2 0,0-1 0,0 2 0,0-1 0,-22-6 0,30 10 0,6 3 0,15 3 0,26 11 0,-31-9 0,0 2 0,0 0 0,-1 0 0,0 1 0,-1 1 0,0 0 0,-1 0 0,19 24 0,-23-25 0,-1 0 0,0 0 0,-1 0 0,0 0 0,0 1 0,-1 0 0,0-1 0,-1 1 0,0 0 0,0 0 0,-1 1 0,0-1 0,-2 19 0,-1 6-151,-2-1-1,0 0 0,-3 0 0,-1 0 1,-1-1-1,-2 0 0,-1-1 1,-23 43-1,13-39-6674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2.667"/>
    </inkml:context>
    <inkml:brush xml:id="br0">
      <inkml:brushProperty name="width" value="0.05" units="cm"/>
      <inkml:brushProperty name="height" value="0.05" units="cm"/>
      <inkml:brushProperty name="color" value="#E71224"/>
    </inkml:brush>
  </inkml:definitions>
  <inkml:trace contextRef="#ctx0" brushRef="#br0">1 0 24575,'55'2'0,"0"2"0,0 3 0,78 20 0,156 59 0,-139-39 0,-93-30 0,139 49 0,-174-56 0,0 0 0,0 2 0,-1 0 0,-1 2 0,0 0 0,27 26 0,58 69 0,38 34 0,-112-115 0,2-1 0,65 40 0,-83-58 0,65 43 0,-71-46 0,-1 1 0,0 1 0,-1-1 0,1 1 0,-1 1 0,10 16 0,185 349 0,-186-347 0,0 0 0,2-2 0,1 0 0,1-1 0,1-1 0,27 23 0,-28-26 0,23 27 0,-3 1 0,57 92 0,30 36 0,-94-140 0,3-1 0,73 55 0,-57-50 0,-22-13 0,29 32 0,-43-42 0,0 0 0,1-1 0,0 0 0,2-2 0,0 0 0,0-1 0,23 11 0,-11-11 0,0-1 0,0-2 0,2-1 0,-1-2 0,1-1 0,0-2 0,0-1 0,43-1 0,-63-2 0,24-2 0,0 2 0,0 2 0,0 2 0,-1 1 0,41 10 0,-32-1 0,1-2 0,0-3 0,79 7 0,-121-16 0,-1 1 0,0-1 0,1 0 0,-1-1 0,0 1 0,1 0 0,-1-1 0,0 0 0,1 0 0,-1 0 0,0 0 0,0 0 0,0-1 0,0 0 0,0 1 0,4-5 0,-5 4 0,-1 0 0,1 0 0,-1 0 0,0 0 0,0-1 0,0 1 0,0 0 0,0-1 0,-1 1 0,1-1 0,-1 1 0,1-1 0,-1 1 0,0-1 0,0 1 0,0-1 0,0 1 0,-1-1 0,1 1 0,-1-1 0,1 1 0,-2-3 0,-2-7 0,0 1 0,0 0 0,-1 0 0,-1 1 0,0 0 0,-10-15 0,-50-54 0,47 57 0,-2-1 0,21 23 0,0 0 0,0 0 0,0 0 0,0 0 0,-1-1 0,1 1 0,0 0 0,0 0 0,0 0 0,0 0 0,0-1 0,0 1 0,-1 0 0,1 0 0,0 0 0,0 0 0,0 0 0,0 0 0,0 0 0,-1 0 0,1-1 0,0 1 0,0 0 0,0 0 0,-1 0 0,1 0 0,0 0 0,0 0 0,0 0 0,0 0 0,-1 0 0,1 0 0,0 0 0,0 0 0,0 0 0,-1 0 0,1 1 0,0-1 0,0 0 0,0 0 0,0 0 0,-1 0 0,1 0 0,0 0 0,0 0 0,0 0 0,0 0 0,0 1 0,0-1 0,-1 0 0,1 0 0,1 14 0,9 17 0,104 189 0,-110-214 0,0 1 0,0 0 0,-1 0 0,0 1 0,0-1 0,2 13 0,-5-17 0,1-1 0,-1 1 0,0-1 0,0 1 0,-1-1 0,1 0 0,-1 1 0,1-1 0,-1 1 0,1-1 0,-1 0 0,0 1 0,0-1 0,-1 0 0,1 0 0,0 0 0,-1 0 0,1 0 0,-1 0 0,1 0 0,-1 0 0,0-1 0,0 1 0,-3 1 0,-18 12-107,-2-1-1,0-2 0,0 0 0,-1-2 1,0-1-1,-36 8 0,41-11-503,-10 3-6215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9.502"/>
    </inkml:context>
    <inkml:brush xml:id="br0">
      <inkml:brushProperty name="width" value="0.05" units="cm"/>
      <inkml:brushProperty name="height" value="0.05" units="cm"/>
      <inkml:brushProperty name="color" value="#E71224"/>
    </inkml:brush>
  </inkml:definitions>
  <inkml:trace contextRef="#ctx0" brushRef="#br0">1 0 24575,'5'4'0,"0"1"0,0-1 0,0-1 0,1 1 0,-1-1 0,13 5 0,3 2 0,252 125 0,96 51 0,-284-138 0,-2 5 0,93 76 0,-26-18 0,-18-15 0,-32-25 0,-64-47 0,-1 0 0,41 39 0,-65-50 0,1 1 0,-1 0 0,-1 0 0,-1 1 0,0 0 0,8 19 0,35 102 0,-42-107 0,72 250 0,25 66 0,-88-298 0,-3 0 0,-1 1 0,8 54 0,48 288 0,-17-99 0,-41-229 0,39 116 0,39 57 0,-66-174 0,47 107 0,28 69 0,-92-214 0,-2 0 0,-1 0 0,0 0 0,-2 1 0,1 45 0,-16 117 0,-34 131 0,23-177 0,-8 79 0,-23 179 0,-3 31 0,34-255 0,-3 29 0,24 277 0,4-242 0,-1-181 0,8 67 0,-5-100 0,1 0 0,0 0 0,2 0 0,1-1 0,15 31 0,16 34 0,32 109 0,-47-122 0,3-2 0,64 124 0,26-25 0,-26-43 0,88 122 0,-166-231 0,0 1 0,-1 0 0,15 40 0,-18-39 0,0-1 0,1-1 0,2 0 0,19 28 0,-13-29 0,-1 0 0,2-2 0,1 0 0,0-1 0,0-1 0,25 13 0,143 66 0,-137-70 0,29 5 0,-66-26 0,1 2 0,-1 0 0,0 0 0,-1 1 0,1 1 0,-1 1 0,19 14 0,-13-5 0,-15-13 0,0 1 0,0-1 0,1 0 0,0 0 0,0 0 0,0 0 0,0-1 0,0 0 0,1 0 0,8 2 0,-14-5 0,1 0 0,0 0 0,-1 0 0,1 0 0,-1 0 0,1 0 0,0 0 0,-1 0 0,1 0 0,-1 0 0,1-1 0,-1 1 0,1 0 0,-1 0 0,1-1 0,-1 1 0,1 0 0,-1-1 0,1 1 0,-1-1 0,1 1 0,-1 0 0,0-1 0,1 1 0,-1-1 0,0 1 0,1-1 0,-1 0 0,0 1 0,0-1 0,1 1 0,-1-1 0,0 1 0,0-1 0,0 0 0,0 1 0,0-1 0,0 1 0,0-1 0,0 1 0,0-1 0,0 0 0,0 1 0,0-1 0,0 1 0,-1-1 0,1 0 0,0 0 0,-9-34 0,8 34 0,-31-84 0,17 48 0,2 1 0,-16-71 0,31 146 0,6 37 0,8-19 0,-10-37 0,0-1 0,-1 1 0,1 22 0,-5-37 0,-1 0 0,0 0 0,0 0 0,0 0 0,-1 0 0,1 0 0,-1 0 0,-1 0 0,1 0 0,-1 0 0,0-1 0,0 1 0,0 0 0,0-1 0,-1 0 0,0 0 0,-4 6 0,-9 5 0,-1-1 0,0 0 0,-1-1 0,-28 16 0,-24 16 0,-138 119-1365,162-124-5461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12:43:25.6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2883 791,'-1'-2,"1"1,-1-1,1 0,-1 0,1 0,-1 0,0 0,0 1,0-1,0 0,0 1,-1-1,1 1,0-1,-1 1,1 0,-1 0,1-1,-4 0,-34-18,13 11,-1 3,1 0,-1 1,-37-1,12 1,-114-8,-191 10,174 5,-342-2,505 1,1 0,0 1,0 2,0-1,0 2,-21 8,0 4,-63 35,81-42,0-1,-1-1,-1-1,-46 7,49-10,-18 1,30-4,0 0,0 1,1-1,-1 2,-8 2,14-3,-1 0,1 0,0 0,0 0,0 0,0 1,0 0,0-1,1 1,-1 0,1 0,0 0,0 1,0-1,-2 6,-7 11,-1 0,-24 32,25-39,1 1,0 1,1 0,1 0,0 0,-11 32,-28 151,13 48,34-237,0 0,1-1,0 1,0-1,1 1,0-1,0 1,1-1,0 0,0 0,1 0,0-1,1 1,0-1,9 12,5 1,0-1,1 0,37 26,-25-23,0-1,2-2,1-1,0-2,1-1,0-2,48 11,-45-18,0-2,0-1,1-2,43-5,32 1,258 28,35 1,-386-26,43 1,114-15,-161 12,0-2,0 0,0-1,-1-1,1-1,-2 0,1-1,-1-1,0 0,28-23,-36 24,-1 0,0-1,0 1,-1-1,0-1,0 1,-1-1,-1 0,0 0,0 0,-1-1,0 1,-1-1,0 0,1-12,-1-20,-1 1,-9-66,6 79,-1 6,-1 0,-1 0,-1 1,-1 0,-1 0,-1 0,-1 1,-1 1,0-1,-2 2,0 0,-23-25,23 32,0 1,0 1,-1 0,-1 1,1 1,-1 0,-1 1,0 0,-29-7,-12-1,-83-9,-12 4,-1 6,0 7,-203 16,324-6,1 1,0 2,1 1,-1 1,1 1,-53 25,71-27,1-1,-1 1,1 1,1 0,-1 1,1 0,1 0,-1 1,2 0,-1 1,2 0,-1 0,2 1,-1 0,1 0,1 0,1 1,-5 18,4-12,2-1,1 1,-1 24,3-37,0 0,0 0,1 0,0 0,0 0,0 0,1 0,0-1,0 1,0-1,1 1,-1-1,2 1,4 6,4-2,0-1,0 0,1 0,0-2,0 0,1 0,24 8,-27-11,73 27,2-3,1-5,104 16,-51-21,186 2,-297-20,0 0,-1-2,1-1,27-7,-46 7,1 0,-1 0,0-1,0 0,-1-1,0 0,1-1,-2 0,1 0,-1-1,0 0,0-1,12-14,-10 7,0 0,-1 0,-1 0,0-1,-1-1,-1 1,-1-1,0 0,-1 0,-1-1,0 1,-2-1,0 0,-1-19,-2 17,0 0,-1 1,-1-1,-1 1,-1 0,0 0,-2 0,0 1,-1 0,-1 1,0 0,-16-19,5 12,0 1,-2 1,-1 1,-1 1,0 1,-1 1,-1 2,-1 1,0 0,-1 3,-39-13,-10 1,0 4,-1 3,-1 4,-91-4,-324 14,464 3,4 1,0-1,-48 6,68-5,0 1,0-1,0 1,0 0,1 1,-1 0,1 0,0 0,0 1,0 0,-10 8,14-9,-1 0,1 0,0 0,0 0,1 0,-1 0,1 0,-1 0,1 1,0-1,0 1,1-1,-1 1,1-1,-1 1,1-1,0 1,0-1,1 1,-1-1,1 1,0-1,2 7,2 4,1 0,0-1,1 0,11 17,-1-5,1 0,2-1,0-1,2-1,0 0,44 30,-30-27,1-3,1-1,0-2,48 17,-10-11,110 23,78-1,-65-18,334 7,-508-36,0 0,1-2,44-10,-63 11,-1-1,0-1,0 1,0-1,0 0,-1 0,1 0,7-8,-10 8,0 1,0-1,-1 0,0 0,1-1,-1 1,0-1,-1 1,1-1,-1 1,1-1,-1 0,0 0,0 1,0-7,-1 0,0 0,0-1,-1 1,-1 0,0 0,0 0,-1 0,-6-16,-5-6,-24-37,2 11,-2 2,-3 2,-2 2,-3 1,-1 3,-86-67,41 46,-2 5,-4 4,-113-53,120 72,-1 4,-1 3,-2 5,-182-31,258 56,-1 2,1 0,0 2,-1 0,-33 5,47-4,0 0,0 1,0 0,0 0,0 1,1-1,-1 1,1 0,-1 1,1-1,0 1,0 0,1 1,-1-1,1 1,0 0,0 0,1 0,-1 0,1 1,-3 8,-2 6,2 0,0 0,1 1,1 0,-1 23,1 111,-1 6,0-121,1-11,0 43,4-64,0 0,1 0,0 0,1 0,-1 0,1 0,1-1,0 1,0-1,4 9,4-1,0-1,1 1,1-2,0 0,1 0,0-2,1 1,30 17,11 1,72 28,-53-29,139 34,81-5,-185-39,1-5,154 0,-256-14,0 0,0-1,-1 0,1 0,0-1,0-1,-1 1,1-1,7-5,-12 6,-1 0,0 0,-1 0,1-1,0 1,-1-1,1 0,-1 0,0 0,0 0,0 0,0 0,0-1,-1 1,1 0,-1-1,0 0,0 1,-1-1,1 1,-1-1,1 0,-2-5,0-7,0 1,-2-1,0 1,-1 0,0 0,-2 0,1 0,-2 1,0 0,-1 0,-13-18,-13-14,-68-71,49 63,-2 2,-3 3,-104-68,111 86,0 2,-2 2,-1 3,0 2,-72-18,83 30,0 2,0 2,-1 1,0 3,1 2,-1 1,0 3,1 1,0 2,-71 21,87-15,0 0,0 2,1 0,1 2,-38 33,55-42,0 0,0 1,1 0,0 0,1 0,0 1,1 0,-1 0,2 0,0 1,0 0,1-1,0 2,-1 11,1-10,2 0,-1 0,2 0,0 0,1 0,0 0,1 0,0 0,1 0,0 0,10 22,-7-24,1-1,0 0,0 0,1-1,0 0,1 0,0-1,0 0,1 0,14 8,14 5,59 27,-96-48,73 30,1-3,1-4,1-3,159 20,-214-37,1-1,0-1,0-1,31-4,-48 3,-1 0,1 0,-1 0,0 0,1-1,-1 0,0 0,0-1,0 0,-1 1,1-2,-1 1,1 0,-1-1,0 0,0 0,-1 0,1 0,-1-1,0 1,0-1,0 0,3-9,-1-10,0 1,-2-1,-1 0,-1 0,-1 0,0 1,-7-36,1 26,0 0,-3 1,0 0,-3 0,0 1,-25-44,27 57,-1 1,0 0,-1 0,-1 2,-1-1,0 2,-1-1,-1 2,0 0,0 1,-1 1,-1 1,-20-10,14 10,0 2,-1 0,1 1,-2 2,1 1,0 0,-1 2,0 1,0 1,-26 4,6 0,-1 1,1 3,0 2,-85 31,118-35,0 0,0 1,0 1,0 0,1 0,1 2,0-1,-16 19,20-20,1 1,0-1,1 2,0-1,0 0,1 1,0 0,1 0,0 0,0 1,1-1,1 0,-1 16,3 244,2-98,-5-114,1-35,0 0,1 0,2 0,5 35,-5-54,-1 0,1 0,0 0,0 0,1 0,-1 0,1-1,-1 1,1-1,0 0,1 0,-1 0,7 5,5 2,1-1,18 8,-9-5,49 26,93 35,-130-61,0 0,1-3,0-1,70 5,34-11,-87-3,0 2,95 15,-35 6,0-5,226 3,-322-19,1-2,0 0,-1-1,0 0,1-2,-1 0,0-2,20-8,42-20,-48 22,-1-2,0-1,31-22,-16 10,-33 19,0 0,-1-1,16-13,-25 19,0-1,-1 0,1 1,-1-1,0-1,0 1,-1 0,1-1,-1 0,0 1,0-1,-1 0,1 0,0-7,1-16,-2-38,-2 48,1 1,1-1,1 0,0 0,9-32,-1 14,-1 1,-3-1,0 0,-2-1,-2 1,-2-1,-1 0,-1 1,-3 0,-9-41,8 56,-1-1,-1 1,-1 0,0 0,-2 1,0 0,-2 1,-26-32,16 26,0 1,-1 1,-1 1,-1 1,-40-24,48 35,1 2,-2 0,1 1,-1 1,-34-6,25 5,-86-31,40 11,25 11,-2 3,1 2,-2 2,1 2,-95 1,104 6,1-1,0-2,-1-1,2-3,-1-1,-62-22,53 13,0 1,0 3,-2 2,1 3,-1 1,-90 1,24 6,55-2,-108 12,127-2,1 2,0 1,-70 31,90-32,-1 1,2 1,0 2,-39 30,49-34,1 0,1 1,0 0,0 1,1 0,0 0,1 1,1 0,-11 27,5-2,2 1,2 1,1-1,2 2,2-1,2 65,3-30,6 129,-3-173,0 1,2-1,2 0,15 41,-12-38,-1 1,9 61,-4-17,40 191,-48-233,3-1,0-1,3 0,1 0,35 62,-42-85,2-1,0 0,0-1,1 0,0-1,1 0,0 0,0-1,1 0,0-1,21 9,5 0,0-2,69 15,26-1,2-7,0-5,214-3,-92-12,131-4,-339-2,-1-2,52-14,11-3,-87 20,-1-1,1-2,-1 0,-1-2,0 0,0-2,-1 0,0-1,28-22,3-6,-16 11,2 2,46-26,-51 38,46-15,-54 22,0-2,0 0,43-26,-32 14,-27 18,-1 0,0-1,-1 0,1 0,-1-1,0 0,0 0,-1 0,1-1,-2 0,1-1,-1 1,6-12,0-14,-1-1,-2 0,-1 0,-2-1,-1 0,-2 1,-3-54,-4 34,-3 0,-26-94,16 76,-6-12,-4 1,-3 2,-4 1,-56-94,-47-103,108 219,12 19,-2 2,-2 0,-43-55,54 81,-1 0,0 0,-1 1,0 1,0 0,-1 1,0 0,-1 1,1 1,-1 0,-1 1,1 1,-32-5,-10 3,0 2,-91 6,65 0,63-1,-24-2,0 2,0 2,0 2,-75 19,31 8,-95 49,107-45,38-21,-1-2,0-2,-76 12,29-6,34-2,0 2,-62 29,108-43,-92 42,55-24,-1-1,-82 24,99-35,2 1,-1 1,2 1,-1 1,2 1,-32 25,46-33,1 0,0 0,0 1,1 0,0 0,0 1,1 0,0 0,0 1,1 0,0 0,0 0,1 0,0 1,1-1,0 1,1 0,0 0,-2 20,4-7,0 0,1 0,1 0,1 0,2-1,0 1,1-1,11 25,6 7,60 102,-71-138,1-1,1 0,0-1,1 0,1-1,0-1,1 0,0-2,1 0,22 11,6 0,2-1,0-3,59 15,34 1,1-6,236 18,297-36,-419-24,85-2,-326 15,-1-1,0 0,1 0,-1-2,22-6,-28 6,0 0,0-1,0 0,0-1,-1 0,0 0,0 0,0-1,-1 0,8-9,3-5,19-28,-32 43,-1 0,0 0,0 0,-1 0,0-1,0 1,0-1,0 1,-1-1,0 0,0 1,0-10,-2 13,1 1,0-1,-1 0,0 0,1 1,-1-1,0 1,0-1,0 0,0 1,0 0,0-1,0 1,-1 0,1-1,0 1,-1 0,1 0,-1 0,1 0,-1 0,-2 0,-17-7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59.084"/>
    </inkml:context>
    <inkml:brush xml:id="br0">
      <inkml:brushProperty name="width" value="0.05" units="cm"/>
      <inkml:brushProperty name="height" value="0.05" units="cm"/>
      <inkml:brushProperty name="color" value="#FFFFFF"/>
    </inkml:brush>
  </inkml:definitions>
  <inkml:trace contextRef="#ctx0" brushRef="#br0">385 346 24575,'-1'-2'0,"-1"1"0,1-1 0,0 1 0,-1 0 0,1-1 0,-1 1 0,0 0 0,1 0 0,-1 0 0,0 0 0,0 1 0,1-1 0,-1 0 0,0 1 0,0-1 0,0 1 0,-3-1 0,-38-3 0,38 4 0,-9 1 0,-1 0 0,1 1 0,0 1 0,0 0 0,0 0 0,0 2 0,1 0 0,0 0 0,0 1 0,0 1 0,-19 13 0,31-20 0,1 0 0,0 0 0,-1 0 0,1 0 0,0 0 0,-1 0 0,1 0 0,0 0 0,-1 1 0,1-1 0,0 0 0,-1 0 0,1 0 0,0 0 0,0 1 0,-1-1 0,1 0 0,0 0 0,-1 1 0,1-1 0,0 0 0,0 0 0,0 1 0,-1-1 0,1 0 0,0 1 0,0-1 0,0 0 0,0 1 0,0-1 0,0 0 0,0 1 0,0-1 0,0 0 0,0 1 0,0-1 0,0 0 0,0 1 0,0-1 0,0 1 0,0-1 0,0 1 0,17 3 0,-16-4 0,1 0 0,-1 0 0,1 0 0,-1 1 0,1-1 0,-1 0 0,1 1 0,-1-1 0,1 1 0,-1 0 0,1-1 0,-1 1 0,0 0 0,1 0 0,-1 0 0,2 1 0,-4 0 0,0 0 0,0 0 0,0 0 0,0 0 0,-1-1 0,1 1 0,-1-1 0,1 1 0,-1-1 0,1 1 0,-1-1 0,0 0 0,0 0 0,0 0 0,-2 1 0,-6 6 0,9-7 0,0 0 0,0 0 0,-1 0 0,1 0 0,1 0 0,-1 0 0,0 1 0,0-1 0,0 0 0,1 1 0,-1-1 0,0 3 0,1-4 0,0 0 0,0 0 0,0 1 0,-1-1 0,1 0 0,0 0 0,0 0 0,0 0 0,0 0 0,0 0 0,0 1 0,0-1 0,0 0 0,0 0 0,-1 0 0,1 0 0,0 0 0,0 0 0,0 0 0,0 0 0,0 0 0,0 0 0,-1 1 0,1-1 0,0 0 0,0 0 0,0 0 0,0 0 0,0 0 0,-1 0 0,1 0 0,0 0 0,0 0 0,0 0 0,0 0 0,0 0 0,-1 0 0,1 0 0,0-1 0,0 1 0,0 0 0,0 0 0,0 0 0,-1 0 0,1 0 0,0 0 0,0 0 0,0 0 0,0 0 0,0 0 0,0-1 0,0 1 0,-1 0 0,1 0 0,0 0 0,0 0 0,0-1 0,-11-3 0,9 4 0,0-1 0,0 0 0,-1 0 0,1 1 0,0-1 0,0 1 0,0 0 0,-1 0 0,1 0 0,0 0 0,0 0 0,0 0 0,-1 0 0,1 1 0,0-1 0,0 1 0,0-1 0,0 1 0,0 0 0,0 0 0,0 0 0,0 0 0,0 1 0,0-1 0,-2 3 0,0 1 0,0 0 0,0 1 0,1-1 0,0 1 0,0 0 0,-4 12 0,3-7 0,5-19 0,0 4 0,0 0 0,0 0 0,0 1 0,0-1 0,1 0 0,-1 0 0,1 1 0,0-1 0,3-3 0,20-25 0,22-37 0,-46 69 0,-1-1 0,1 0 0,-1 1 0,1-1 0,0 1 0,-1-1 0,1 0 0,0 1 0,0 0 0,-1-1 0,1 1 0,0-1 0,0 1 0,0 0 0,-1 0 0,1-1 0,0 1 0,0 0 0,0 0 0,0 0 0,0 0 0,-1 0 0,1 0 0,0 0 0,0 0 0,0 1 0,0-1 0,0 0 0,-1 0 0,1 1 0,0-1 0,1 1 0,32 18 0,-12-6 0,-2-8 0,-1-1 0,1-1 0,38 1 0,54-5 0,-81 0 0,-411 1 0,397 0 0,0 1 0,0 1 0,0 1 0,0 0 0,-1 1 0,0 1 0,1 0 0,29 16 0,-46-21 0,1 0 0,-1 0 0,0 0 0,1 0 0,-1 1 0,0-1 0,1 0 0,-1 0 0,0 0 0,0 1 0,1-1 0,-1 0 0,0 0 0,0 1 0,1-1 0,-1 0 0,0 1 0,0-1 0,0 0 0,1 1 0,-1-1 0,0 0 0,0 1 0,0-1 0,0 0 0,0 1 0,0-1 0,0 1 0,0-1 0,0 0 0,0 1 0,-11 5 0,-21-2 0,31-4 0,-2 1 0,-16 0 0,0 0 0,0-1 0,-23-3 0,41 2 0,5-1 0,15-1 0,25-1 0,159-6 0,-25 9 0,-102 1 0,-95-1 0,-1-2 0,1-1 0,-1 0 0,1-1 0,1-1 0,-29-13 0,28 11 0,0 0 0,-1 2 0,0 0 0,0 1 0,0 1 0,-32-3 0,35 8 0,-28 0 0,43-1 0,0 0 0,1 0 0,-1-1 0,0 1 0,1 0 0,-1-1 0,0 1 0,1-1 0,-1 1 0,1-1 0,-1 0 0,1 0 0,-1 1 0,1-1 0,0 0 0,-1 0 0,1-1 0,0 1 0,-2-2 0,3 2 0,-1 1 0,1 0 0,0 0 0,0-1 0,0 1 0,0 0 0,0-1 0,0 1 0,0 0 0,0-1 0,0 1 0,0 0 0,0 0 0,0-1 0,0 1 0,0 0 0,0-1 0,0 1 0,0 0 0,0 0 0,0-1 0,0 1 0,0 0 0,1-1 0,-1 1 0,0 0 0,0 0 0,0 0 0,0-1 0,1 1 0,-1 0 0,0 0 0,0-1 0,1 1 0,-1 0 0,15-5 0,20 2 0,-32 3 0,149 1 0,45-2 0,-196 2 0,0-1 0,0 0 0,0 0 0,0 0 0,-1 0 0,1 0 0,0 0 0,0 0 0,0 0 0,0 0 0,0-1 0,-1 1 0,1 0 0,0 0 0,0-1 0,0 1 0,0-1 0,-1 1 0,1-1 0,0 1 0,-1-1 0,1 1 0,0-1 0,-1 0 0,1 1 0,-1-1 0,1 0 0,-1 1 0,1-1 0,-1 0 0,1 0 0,-1 1 0,0-1 0,1 0 0,-1 0 0,0 0 0,0 0 0,0 0 0,0 1 0,0-1 0,0 0 0,0 0 0,0 0 0,0 0 0,0 0 0,0 0 0,0 1 0,-1-1 0,1 0 0,0 0 0,0 0 0,-1 0 0,1 1 0,-1-1 0,1 0 0,-1 1 0,1-1 0,-1 0 0,0 0 0,-7-10 0,1 1 0,-1 0 0,-13-11 0,11 10 0,2 1 0,0 0 0,1-1 0,0 0 0,1 0 0,0-1 0,1 0 0,0 0 0,1 0 0,0-1 0,1 1 0,1-1 0,0 0 0,0 0 0,1 0 0,1 0 0,2-21 0,-2 33 0,0 0 0,0 1 0,1-1 0,-1 0 0,0 0 0,0 1 0,0-1 0,0 0 0,-1 0 0,1 1 0,0-1 0,0 0 0,0 1 0,0-1 0,-1 0 0,1 0 0,0 1 0,-1-1 0,1 1 0,-1-1 0,1 0 0,0 1 0,-1-1 0,1 1 0,-1-1 0,0 1 0,1-1 0,-1 1 0,0-1 0,-1 0 0,0 1 0,1-1 0,-1 1 0,0 0 0,0 0 0,0 0 0,0 0 0,1 0 0,-1 0 0,0 0 0,-3 1 0,-7 3 0,0 0 0,-21 10 0,28-12 0,-9 5 0,0 1 0,0 0 0,-22 17 0,33-23 0,0 0 0,0 0 0,1 1 0,-1-1 0,0 1 0,1-1 0,0 1 0,-1 0 0,1 0 0,1 0 0,-1 0 0,0 0 0,1 1 0,-1-1 0,1 0 0,0 1 0,0-1 0,0 1 0,1-1 0,-1 1 0,1 0 0,0 5 0,1-7 0,0 0 0,0 0 0,1 0 0,-1 0 0,0 0 0,1 0 0,-1 0 0,1 0 0,0-1 0,0 1 0,0-1 0,0 1 0,0-1 0,0 1 0,0-1 0,0 0 0,0 0 0,0 0 0,1-1 0,-1 1 0,0 0 0,1-1 0,-1 1 0,1-1 0,-1 0 0,1 0 0,-1 0 0,0 0 0,1 0 0,4-2 0,-5 2 0,1 0 0,0 0 0,0 0 0,-1-1 0,1 1 0,0-1 0,-1 0 0,1 0 0,-1 0 0,1 0 0,-1 0 0,1 0 0,-1-1 0,0 1 0,1-1 0,-1 0 0,0 1 0,0-1 0,0 0 0,-1 0 0,1-1 0,0 1 0,-1 0 0,1 0 0,-1-1 0,0 1 0,2-5 0,-3 6 0,0-1 0,0 1 0,0 0 0,-1 0 0,1-1 0,0 1 0,0 0 0,-1 0 0,1-1 0,-1 1 0,1 0 0,-1 0 0,0 0 0,1 0 0,-1 0 0,0 0 0,0 0 0,0 0 0,0 0 0,0 0 0,0 0 0,0 0 0,0 1 0,0-1 0,0 0 0,0 1 0,0-1 0,-1 1 0,1-1 0,0 1 0,0 0 0,-1-1 0,0 1 0,-49-6 0,44 6 0,-16-2 0,11 1 0,-1 0 0,0 0 0,1 1 0,-1 1 0,0 0 0,-18 5 0,29-5 0,1 0 0,0 0 0,0 0 0,0 1 0,0-1 0,0 0 0,0 1 0,0-1 0,0 1 0,0-1 0,1 1 0,-1-1 0,0 1 0,1-1 0,0 1 0,-1 0 0,1-1 0,0 1 0,0 0 0,0-1 0,0 1 0,0 0 0,0-1 0,1 3 0,-1 2 0,0-1 0,1 1 0,0 0 0,1 0 0,2 9 0,-2-13 0,-1 0 0,1 0 0,-1-1 0,1 1 0,0 0 0,0-1 0,0 1 0,0-1 0,0 1 0,0-1 0,0 0 0,1 0 0,-1 0 0,0 0 0,1 0 0,-1-1 0,0 1 0,1-1 0,-1 0 0,5 1 0,58-2 0,-49 0 0,-8 1 0,-3 0 0,0 0 0,0 0 0,1 0 0,-1-1 0,0 0 0,0 0 0,10-4 0,-14 5 0,-1-1 0,1 1 0,0-1 0,0 1 0,0-1 0,-1 0 0,1 0 0,0 1 0,-1-1 0,1 0 0,0 0 0,-1 0 0,1 1 0,-1-1 0,0 0 0,1 0 0,-1 0 0,1-1 0,-1-1 0,0 1 0,0-1 0,0 1 0,0-1 0,0 1 0,-1-1 0,1 1 0,-1 0 0,1-1 0,-2-3 0,1 4 0,0 0 0,0 0 0,0 0 0,0 0 0,0 0 0,-1 0 0,1 0 0,-1 1 0,1-1 0,-1 0 0,0 1 0,1-1 0,-1 1 0,0 0 0,0-1 0,0 1 0,0 0 0,0 0 0,-3-1 0,0 1 0,1 0 0,-1 0 0,0 0 0,1 1 0,-1 0 0,0 0 0,0 0 0,1 0 0,-7 2 0,4-1 0,-1 1 0,1 0 0,0 0 0,0 0 0,0 1 0,0 0 0,0 1 0,0 0 0,1 0 0,0 0 0,-11 10 0,15-13 0,1 1 0,0-1 0,-1 1 0,1-1 0,0 1 0,0 0 0,0-1 0,0 1 0,0 0 0,1 0 0,-1 0 0,0-1 0,1 1 0,0 0 0,-1 0 0,1 0 0,0 0 0,0 0 0,0 0 0,0 0 0,0 0 0,0 0 0,1 0 0,-1 0 0,2 2 0,-1-2 0,0-1 0,0 0 0,0 0 0,0 0 0,0 0 0,1 0 0,-1 0 0,0 0 0,1 0 0,-1 0 0,1-1 0,-1 1 0,1 0 0,-1-1 0,1 0 0,-1 1 0,1-1 0,0 0 0,-1 0 0,1 1 0,-1-1 0,1 0 0,0-1 0,-1 1 0,1 0 0,-1 0 0,1-1 0,0 1 0,-1-1 0,3-1 0,2 0 0,0-1 0,-1 0 0,1 0 0,-1 0 0,1-1 0,-1 1 0,0-1 0,0-1 0,-1 1 0,1-1 0,-1 0 0,0 0 0,-1 0 0,1 0 0,-1-1 0,0 1 0,0-1 0,-1 0 0,1 0 0,-1 0 0,-1 0 0,1 0 0,0-7 0,-2 13 0,0 0 0,0 1 0,-1-1 0,1 0 0,0 0 0,0 1 0,0-1 0,-1 0 0,1 0 0,0 0 0,0 1 0,-1-1 0,1 0 0,0 0 0,0 0 0,-1 0 0,1 1 0,0-1 0,-1 0 0,1 0 0,0 0 0,0 0 0,-1 0 0,1 0 0,0 0 0,-1 0 0,1 0 0,0 0 0,-1 0 0,1 0 0,0 0 0,-1 0 0,1 0 0,0 0 0,0-1 0,-1 1 0,1 0 0,0 0 0,-1 0 0,1 0 0,0-1 0,0 1 0,-1 0 0,1 0 0,0 0 0,0-1 0,0 1 0,-1 0 0,1 0 0,0-1 0,0 1 0,0 0 0,0-1 0,0 1 0,0 0 0,0 0 0,-1-1 0,1 1 0,0 0 0,0-1 0,0 1 0,0 0 0,0-1 0,0 1 0,0 0 0,0-1 0,1 1 0,-1-1 0,-20 20 0,13-9 0,0-1 0,1 1 0,-1 1 0,2-1 0,0 1 0,-6 16 0,10-24 0,0-1 0,1 0 0,-1 1 0,1-1 0,0 0 0,0 1 0,0-1 0,0 1 0,0-1 0,0 0 0,0 1 0,1-1 0,-1 1 0,1-1 0,0 0 0,1 3 0,-1-3 0,1-1 0,-1 1 0,1-1 0,-1 1 0,1-1 0,0 0 0,-1 1 0,1-1 0,0 0 0,0 0 0,0 0 0,0-1 0,0 1 0,0 0 0,0-1 0,0 1 0,1-1 0,-1 0 0,0 0 0,0 0 0,4 0 0,0-1 0,-1 1 0,1-1 0,-1 0 0,1-1 0,-1 1 0,1-1 0,-1 0 0,0 0 0,0-1 0,0 0 0,0 0 0,-1 0 0,1 0 0,-1-1 0,8-7 0,-4 3 0,-1 0 0,0 0 0,0-1 0,-1 0 0,0-1 0,-1 0 0,5-12 0,-9 22 0,-1-1 0,1 0 0,-1 1 0,0-1 0,0 1 0,1-1 0,-1 0 0,0 1 0,0-1 0,0 0 0,0 1 0,1-1 0,-1 0 0,0 1 0,0-1 0,0 0 0,-1 1 0,1-1 0,0 1 0,0-1 0,0 0 0,-1 0 0,-10 4 0,-14 18 0,-2 5 0,20-21 0,0 1 0,1 0 0,0 0 0,0 1 0,0 0 0,1 0 0,0 1 0,-8 13 0,13-20 0,0 0 0,0 0 0,0 0 0,-1 0 0,1 0 0,0 0 0,0 0 0,0 0 0,1 0 0,-1 0 0,0 0 0,0-1 0,0 1 0,1 0 0,-1 0 0,0 0 0,1 0 0,-1 0 0,1 0 0,-1-1 0,1 1 0,-1 0 0,1 0 0,0-1 0,-1 1 0,1 0 0,0-1 0,0 1 0,-1-1 0,1 1 0,0-1 0,0 1 0,0-1 0,0 0 0,0 1 0,-1-1 0,1 0 0,0 0 0,0 0 0,0 1 0,2-1 0,44 4 0,-43-4 0,6 1 0,3-1 0,0 0 0,1 0 0,25-5 0,-37 4 0,1 1 0,0-1 0,0 0 0,-1 0 0,1 0 0,0 0 0,-1 0 0,1-1 0,-1 1 0,0-1 0,1 0 0,-1 1 0,0-1 0,0 0 0,0 0 0,0-1 0,-1 1 0,1 0 0,0-1 0,-1 1 0,0-1 0,1 1 0,-1-1 0,1-3 0,-2 5 0,0 0 0,0 1 0,1-1 0,-1 1 0,0-1 0,0 0 0,0 1 0,0-1 0,0 0 0,0 1 0,0-1 0,0 0 0,0 1 0,0-1 0,0 0 0,-1 1 0,1-1 0,0 0 0,0 1 0,-1-1 0,1 1 0,0-1 0,-1 0 0,1 1 0,0-1 0,-1 1 0,1-1 0,-1 1 0,1-1 0,-2 0 0,1 1 0,-1-1 0,0 1 0,1-1 0,-1 1 0,0 0 0,1-1 0,-1 1 0,0 0 0,0 0 0,1 0 0,-4 1 0,-3 0 0,0 1 0,0 0 0,0 1 0,-8 3 0,-3 0 0,19-5 0,0-1 0,0 0 0,0 0 0,0 0 0,0 0 0,0 0 0,-1 0 0,1-1 0,0 1 0,0 0 0,0 0 0,0 0 0,0 0 0,0 0 0,-1 0 0,1 0 0,0 0 0,0 0 0,0 0 0,0 0 0,0 0 0,0 0 0,0 0 0,0-1 0,0 1 0,-1 0 0,1 0 0,0 0 0,0 0 0,0 0 0,0 0 0,0 0 0,0 0 0,0-1 0,0 1 0,0 0 0,0 0 0,0 0 0,0 0 0,0 0 0,0 0 0,0-1 0,0 1 0,0 0 0,0 0 0,0 0 0,0 0 0,0 0 0,0 0 0,0-1 0,0 1 0,0 0 0,0 0 0,1 0 0,-1 0 0,0 0 0,20-27 0,-8 13 0,-5 3 0,-6 8 0,1 1 0,-1-1 0,1 0 0,0 1 0,0-1 0,-1 1 0,2 0 0,-1 0 0,0 0 0,0 0 0,1 0 0,-1 0 0,1 0 0,4-2 0,-6 5 0,-1-1 0,1 1 0,-1-1 0,0 1 0,1-1 0,-1 1 0,0-1 0,1 1 0,-1-1 0,0 1 0,0-1 0,0 1 0,0-1 0,1 1 0,-1-1 0,0 1 0,0 0 0,0-1 0,0 1 0,0-1 0,0 1 0,0-1 0,0 1 0,-1 0 0,1-1 0,0 1 0,0-1 0,0 1 0,-1-1 0,1 1 0,0-1 0,-1 1 0,1 0 0,-6 6 0,1-17 0,5-26 0,0 32 0,1 0 0,-1-1 0,0 1 0,0-1 0,0 1 0,0 0 0,-1-1 0,0 1 0,0 0 0,-2-8 0,2 12 0,1 0 0,0-1 0,0 1 0,0 0 0,0 0 0,0 0 0,0 0 0,0-1 0,0 1 0,0 0 0,-1 0 0,1 0 0,0 0 0,0 0 0,0 0 0,0 0 0,0 0 0,0-1 0,-1 1 0,1 0 0,0 0 0,0 0 0,0 0 0,0 0 0,-1 0 0,1 0 0,0 0 0,0 0 0,0 0 0,0 0 0,-1 0 0,1 0 0,0 0 0,0 0 0,0 0 0,0 0 0,-1 0 0,1 0 0,0 0 0,0 0 0,0 1 0,0-1 0,0 0 0,-1 0 0,1 0 0,-5 10 0,0 13 0,4-16 0,0 0 0,1-1 0,0 1 0,0 0 0,1 0 0,-1 0 0,2-1 0,2 11 0,-3-15 0,0 1 0,0-1 0,0 0 0,1 0 0,-1 0 0,1-1 0,0 1 0,-1 0 0,1 0 0,0-1 0,0 1 0,0-1 0,0 0 0,0 0 0,0 0 0,1 0 0,-1 0 0,0 0 0,0 0 0,1 0 0,-1-1 0,0 0 0,1 1 0,-1-1 0,1 0 0,-1 0 0,3 0 0,-2 0 0,-1 0 0,1 0 0,-1 0 0,0 0 0,1-1 0,-1 1 0,0-1 0,0 1 0,1-1 0,-1 0 0,0 0 0,0 0 0,0 0 0,0 0 0,0 0 0,4-3 0,-6 3 0,0 1 0,1-1 0,-1 1 0,0-1 0,1 0 0,-1 1 0,0-1 0,1 0 0,-1 1 0,0-1 0,0 0 0,0 0 0,0 1 0,0-1 0,0 0 0,0 1 0,0-1 0,0 0 0,0 0 0,0 1 0,-1-2 0,0 0 0,1 0 0,-2 0 0,1 0 0,0 0 0,0 0 0,-1 0 0,1 0 0,-1 0 0,-2-2 0,-2-1 0,0 1 0,0 0 0,0 0 0,-1 1 0,1-1 0,-1 1 0,0 1 0,1-1 0,-11-1 0,-72-10 0,34 6 0,24 4 0,23 4 0,1-1 0,0 0 0,0 0 0,0 0 0,0-1 0,-11-5 0,16 3 0,10 1 0,11-1 0,17 2-193,1 1-1,0 2 1,39 6-1,-59-5-397,-7-1-6235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9:07.761"/>
    </inkml:context>
    <inkml:brush xml:id="br0">
      <inkml:brushProperty name="width" value="0.05" units="cm"/>
      <inkml:brushProperty name="height" value="0.05" units="cm"/>
      <inkml:brushProperty name="color" value="#FFFFFF"/>
    </inkml:brush>
  </inkml:definitions>
  <inkml:trace contextRef="#ctx0" brushRef="#br0">123 161 24575,'-1'8'0,"-1"1"0,0-1 0,-1 0 0,0 1 0,0-1 0,-1-1 0,0 1 0,-9 12 0,0 4 0,10-20 0,0 0 0,0-1 0,0 1 0,-1-1 0,1 1 0,-1-1 0,0 0 0,-5 2 0,7-3 0,-1-1 0,0 1 0,1-1 0,-1 1 0,1 0 0,-1 0 0,1 0 0,0 1 0,0-1 0,0 0 0,0 1 0,0-1 0,1 1 0,-1 0 0,1 0 0,-1 0 0,0 4 0,2-6 0,0-1 0,0 1 0,1 0 0,-1 0 0,0-1 0,0 1 0,1 0 0,-1-1 0,1 1 0,-1 0 0,1-1 0,-1 1 0,1 0 0,-1-1 0,1 1 0,-1-1 0,1 1 0,0-1 0,-1 0 0,1 1 0,0-1 0,-1 1 0,1-1 0,0 0 0,0 0 0,-1 1 0,1-1 0,0 0 0,0 0 0,-1 0 0,1 0 0,1 0 0,32 1 0,-28-2 0,27 1 0,1-2 0,-1-1 0,1-2 0,-1-1 0,40-13 0,-72 19 0,1-1 0,-1 1 0,0-1 0,0 1 0,0 0 0,1-1 0,-1 0 0,0 1 0,0-1 0,0 0 0,0 0 0,0 1 0,0-1 0,0 0 0,1-1 0,-2 1 0,0 1 0,0 0 0,-1-1 0,1 1 0,0-1 0,0 1 0,0 0 0,0-1 0,0 1 0,0 0 0,0-1 0,-1 1 0,1 0 0,0-1 0,0 1 0,0 0 0,-1 0 0,1-1 0,0 1 0,-1 0 0,1 0 0,0-1 0,0 1 0,-1 0 0,1 0 0,0 0 0,-1 0 0,1-1 0,0 1 0,-1 0 0,0 0 0,-39-9 0,2 4 0,23 2 0,-1 1 0,1 0 0,-1 2 0,0 0 0,-25 2 0,41-2 0,-1 0 0,1 0 0,0 0 0,-1 0 0,1 0 0,0 0 0,0 0 0,-1 0 0,1 0 0,0 0 0,0 0 0,-1 0 0,1 0 0,0 0 0,-1 1 0,1-1 0,0 0 0,0 0 0,-1 0 0,1 0 0,0 0 0,0 1 0,0-1 0,-1 0 0,1 0 0,0 0 0,0 1 0,0-1 0,-1 0 0,1 0 0,0 0 0,0 1 0,0-1 0,0 0 0,0 0 0,0 1 0,0-1 0,-1 0 0,1 1 0,0-1 0,0 0 0,0 0 0,0 1 0,0-1 0,0 0 0,0 1 0,0-1 0,1 1 0,14 9 0,25 6 0,-27-14 0,1 1 0,-1-2 0,1 0 0,0 0 0,0-1 0,0-1 0,13-3 0,-23 4 0,0-1 0,-1 0 0,1 0 0,-1 0 0,1 0 0,-1 0 0,0-1 0,1 0 0,-1 0 0,0 0 0,0 0 0,0 0 0,0-1 0,-1 1 0,1-1 0,-1 1 0,1-1 0,-1 0 0,0 0 0,0 0 0,0-1 0,-1 1 0,1 0 0,-1-1 0,0 1 0,1-1 0,-2 1 0,1-1 0,0 1 0,0-8 0,-1 8 0,0-1 0,0 1 0,0-1 0,0 0 0,0 1 0,-1-1 0,0 1 0,1-1 0,-1 0 0,-1 1 0,-1-5 0,2 6 0,0 1 0,-1-1 0,1 1 0,0 0 0,0 0 0,-1 0 0,1 0 0,-1 0 0,1 0 0,-1 0 0,1 0 0,-1 1 0,0-1 0,1 1 0,-1-1 0,0 1 0,0-1 0,1 1 0,-1 0 0,0 0 0,0 0 0,0 0 0,1 0 0,-1 0 0,-3 1 0,-8 1 0,0 1 0,0 0 0,0 0 0,-18 8 0,26-9 0,0 0 0,1 0 0,-1 1 0,1 0 0,0-1 0,0 1 0,0 1 0,0-1 0,0 0 0,1 1 0,-1 0 0,1 0 0,0 0 0,0 0 0,-2 5 0,4-8 0,1 0 0,0 0 0,-1 0 0,1 0 0,0 0 0,-1 0 0,1 0 0,0 0 0,0 0 0,0 0 0,0 0 0,0 0 0,0 0 0,0 0 0,0 0 0,0 0 0,0 0 0,1 0 0,-1 0 0,0 0 0,1 0 0,-1 0 0,1-1 0,-1 1 0,1 0 0,-1 0 0,1 0 0,0 0 0,0 0 0,1 1 0,1-1 0,-1 0 0,0 1 0,1-1 0,-1 0 0,1 0 0,-1 0 0,1-1 0,-1 1 0,1-1 0,3 1 0,1 0 0,1-1 0,0 0 0,-1 0 0,1 0 0,-1-1 0,1 0 0,12-4 0,-15 2 0,-1 1 0,1-1 0,-1 0 0,0 0 0,0 0 0,0-1 0,0 0 0,0 1 0,-1-1 0,1 0 0,-1-1 0,0 1 0,-1-1 0,1 1 0,-1-1 0,0 0 0,0 0 0,0 0 0,-1 0 0,0 0 0,0 0 0,0 0 0,0 0 0,-1-1 0,0 1 0,0 0 0,0 0 0,-3-9 0,3 13 0,0-1 0,0 1 0,-1 0 0,1 0 0,0 0 0,-1 0 0,1 0 0,-1 0 0,0 0 0,1 0 0,-1 0 0,0 0 0,0 0 0,1 0 0,-1 1 0,0-1 0,0 0 0,0 0 0,0 1 0,0-1 0,0 1 0,0-1 0,-2 0 0,1 1 0,-1-1 0,0 1 0,1-1 0,-1 1 0,0 0 0,0 0 0,1 0 0,-1 1 0,-4 0 0,-2 1 0,0 1 0,1 0 0,0 0 0,-1 1 0,-7 5 0,0 0 0,1 1 0,1 0 0,-23 21 0,33-26 0,0-1 0,0 1 0,0 0 0,0 0 0,1 0 0,0 1 0,0-1 0,1 1 0,-1 0 0,1 0 0,0 0 0,1 0 0,-1 0 0,0 7 0,2-7 0,-1 0 0,1-1 0,0 1 0,0-1 0,1 1 0,1 9 0,-2-14 0,1 0 0,-1-1 0,0 1 0,1 0 0,-1-1 0,1 1 0,-1 0 0,0-1 0,1 1 0,0 0 0,-1-1 0,1 1 0,-1-1 0,1 1 0,0-1 0,-1 1 0,1-1 0,0 1 0,0-1 0,0 1 0,1-1 0,0 0 0,-1 0 0,1 0 0,0 0 0,-1 0 0,1 0 0,0 0 0,-1-1 0,1 1 0,0-1 0,-1 1 0,1-1 0,2-1 0,2-1 0,0 0 0,-1-1 0,1 1 0,-1-1 0,0 0 0,0-1 0,-1 1 0,1-1 0,-1 0 0,0 0 0,0 0 0,-1-1 0,1 1 0,-1-1 0,0 0 0,-1 0 0,0 0 0,1 0 0,-2 0 0,3-11 0,-1-10 0,0 0 0,-2-1 0,-4-45 0,1 13 0,2 58 0,0 1 0,0-1 0,0 0 0,0 1 0,0-1 0,-1 1 0,1-1 0,0 1 0,-1-1 0,1 1 0,-1-1 0,1 1 0,-1-1 0,0 1 0,0 0 0,0-1 0,0 1 0,0 0 0,0 0 0,0 0 0,0-1 0,0 1 0,0 0 0,0 1 0,-2-2 0,0 1 0,1 0 0,0 1 0,-1-1 0,1 1 0,-1 0 0,1 0 0,-1 0 0,1 0 0,-1 0 0,1 0 0,-1 1 0,1-1 0,0 1 0,-1-1 0,1 1 0,-3 1 0,-3 2 0,0 1 0,0 0 0,0 0 0,0 1 0,1 0 0,0 0 0,0 1 0,1-1 0,0 2 0,0-1 0,0 1 0,1-1 0,0 2 0,1-1 0,0 0 0,0 1 0,1 0 0,0 0 0,-3 14 0,6-23 0,0 1 0,0-1 0,-1 0 0,1 1 0,0-1 0,0 1 0,0-1 0,0 0 0,0 1 0,0-1 0,0 0 0,0 1 0,0-1 0,0 1 0,0-1 0,0 0 0,0 1 0,0-1 0,0 1 0,0-1 0,0 0 0,1 1 0,-1-1 0,0 0 0,0 1 0,0-1 0,1 0 0,-1 1 0,0-1 0,0 0 0,1 0 0,-1 1 0,0-1 0,1 0 0,-1 0 0,0 0 0,1 1 0,-1-1 0,1 0 0,12-11 0,11-24 0,0-10 0,-22 42 0,0 0 0,0 1 0,0-1 0,0 1 0,0 0 0,1-1 0,-1 1 0,1 0 0,-1 0 0,1 1 0,0-1 0,0 0 0,5-1 0,-8 3 0,0 0 0,1 0 0,-1-1 0,0 1 0,1 0 0,-1 0 0,0 0 0,1 0 0,-1 0 0,1 0 0,-1 0 0,0 0 0,1 0 0,-1 0 0,0 0 0,1 0 0,-1 0 0,0 1 0,1-1 0,-1 0 0,1 0 0,-1 0 0,0 0 0,0 1 0,1-1 0,-1 0 0,0 0 0,1 1 0,-1-1 0,0 0 0,0 0 0,1 1 0,-1-1 0,0 0 0,0 1 0,0-1 0,-1 17 0,-12 14 0,11-29 0,0 0 0,0 0 0,0 0 0,0 0 0,-1 0 0,1 0 0,-1-1 0,1 1 0,-1-1 0,0 1 0,0-1 0,1 0 0,-1 0 0,0-1 0,-4 2 0,5-2 0,-1 1 0,1-1 0,-1 1 0,1 0 0,-1 0 0,1 0 0,-1 0 0,1 0 0,0 1 0,0-1 0,0 1 0,-1-1 0,1 1 0,1 0 0,-4 3 0,5-5 0,0 0 0,0 0 0,0 1 0,0-1 0,-1 0 0,1 0 0,0 0 0,0 0 0,0 0 0,0 0 0,0 1 0,0-1 0,0 0 0,0 0 0,0 0 0,0 0 0,0 0 0,0 0 0,0 1 0,0-1 0,0 0 0,0 0 0,0 0 0,0 0 0,0 0 0,0 0 0,0 1 0,0-1 0,0 0 0,1 0 0,-1 0 0,0 0 0,0 0 0,0 0 0,0 0 0,0 1 0,0-1 0,0 0 0,0 0 0,0 0 0,1 0 0,-1 0 0,0 0 0,0 0 0,0 0 0,0 0 0,0 0 0,1 0 0,9 1 0,12-6 0,-10 0-90,-1 0 0,1-1-1,11-8 1,-12 7-914,2-2-5822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4:58:21.658"/>
    </inkml:context>
    <inkml:brush xml:id="br0">
      <inkml:brushProperty name="width" value="0.05" units="cm"/>
      <inkml:brushProperty name="height" value="0.05" units="cm"/>
      <inkml:brushProperty name="color" value="#FFFFFF"/>
    </inkml:brush>
  </inkml:definitions>
  <inkml:trace contextRef="#ctx0" brushRef="#br0">108 71 24575,'36'-9'0,"17"-3"0,-50 11 0,-1 1 0,1 0 0,0 0 0,-1 0 0,1 0 0,0 0 0,-1 1 0,1-1 0,0 1 0,-1 0 0,1-1 0,-1 1 0,1 0 0,-1 1 0,0-1 0,5 3 0,-6-3 0,0 0 0,0 0 0,0 1 0,0-1 0,0 0 0,0 0 0,-1 1 0,1-1 0,0 0 0,-1 1 0,1-1 0,-1 1 0,1-1 0,-1 1 0,1-1 0,-1 1 0,0 0 0,0-1 0,0 1 0,0-1 0,0 3 0,-1 0 0,0 0 0,0 0 0,-1 0 0,1 0 0,-1 0 0,1 0 0,-4 5 0,1-2 0,0-1 0,-1 0 0,0 1 0,-9 8 0,15-16 0,-1 0 0,1 0 0,-1 1 0,0-1 0,1 0 0,-1 0 0,0 0 0,1 0 0,-1 1 0,0-1 0,0 0 0,0 0 0,0 0 0,0 0 0,0 0 0,0 0 0,0 1 0,-1-1 0,1 0 0,0 0 0,0 0 0,-1 0 0,1 1 0,0-1 0,-1 0 0,1 0 0,-1 0 0,1 1 0,-1-1 0,1 0 0,-1 1 0,0-1 0,1 1 0,-1-1 0,0 1 0,0-1 0,1 1 0,-2-1 0,0 0 0,1 1 0,-1 0 0,1-1 0,-1 1 0,1 0 0,-1 0 0,1 0 0,-1 1 0,1-1 0,-1 0 0,1 0 0,0 1 0,-1-1 0,1 1 0,-1-1 0,1 1 0,0 0 0,0 0 0,-1-1 0,1 1 0,0 0 0,-2 2 0,0-1 0,1 0 0,0 0 0,0 1 0,1-1 0,-1 1 0,0-1 0,1 1 0,-1-1 0,1 1 0,0 0 0,0 0 0,0-1 0,0 1 0,0 0 0,1 0 0,-1 0 0,1 0 0,0 0 0,0 0 0,0 0 0,0 0 0,1 0 0,0 4 0,0-5 0,0 0 0,0 1 0,0-1 0,1 0 0,-1 0 0,1 0 0,0 0 0,-1 0 0,1 0 0,0 0 0,0-1 0,0 1 0,0-1 0,0 1 0,0-1 0,1 0 0,-1 0 0,0 0 0,1 0 0,-1 0 0,1-1 0,-1 1 0,1-1 0,-1 1 0,1-1 0,-1 0 0,5 0 0,-3 0 0,0-1 0,0 0 0,0 1 0,0-2 0,0 1 0,0 0 0,0-1 0,0 1 0,-1-1 0,1 0 0,-1 0 0,1-1 0,-1 1 0,0-1 0,0 0 0,0 0 0,0 0 0,2-3 0,-4 4 0,0 1 0,0 0 0,0-1 0,0 1 0,0-1 0,-1 0 0,1 1 0,-1-1 0,1 1 0,-1-1 0,1 0 0,-1 0 0,0 1 0,0-1 0,0 0 0,0 1 0,0-1 0,-1-2 0,1 2 0,-1 0 0,0 1 0,0-1 0,0 0 0,0 1 0,0-1 0,-1 1 0,1-1 0,0 1 0,-1-1 0,1 1 0,-1 0 0,1 0 0,-1 0 0,0 0 0,1 0 0,-1 0 0,0 0 0,-3 0 0,-3-2 0,0 1 0,0 0 0,0 0 0,0 1 0,-1 0 0,1 1 0,0 0 0,0 0 0,-1 1 0,1 0 0,-14 3 0,17-3 0,1 0 0,-1 1 0,1 0 0,-1-1 0,1 1 0,0 1 0,-1-1 0,1 1 0,0-1 0,0 1 0,1 0 0,-1 1 0,1-1 0,0 1 0,-1-1 0,1 1 0,1 0 0,-1 0 0,1 0 0,-1 1 0,-1 5 0,3-9 0,1 1 0,-1 0 0,1 0 0,-1-1 0,1 1 0,0 0 0,0 0 0,0 0 0,0-1 0,0 1 0,0 0 0,0 0 0,1 0 0,-1-1 0,0 1 0,1 0 0,0 0 0,-1-1 0,1 1 0,0 0 0,0-1 0,0 1 0,0-1 0,0 1 0,0-1 0,1 0 0,-1 1 0,3 1 0,3 1 0,0 0 0,0 0 0,1 0 0,-1-1 0,13 3 0,-14-4 0,-1 0 0,1 0 0,0 0 0,0 1 0,-1-1 0,0 1 0,1 1 0,5 4 0,-7-5 0,1 1 0,-1-1 0,1 0 0,0 0 0,0-1 0,0 1 0,0-1 0,0 0 0,1-1 0,7 3 0,-10-4 0,0 1 0,-1-1 0,1 0 0,-1 0 0,1 0 0,0 0 0,-1 0 0,1-1 0,0 1 0,4-2 0,-6 1 0,0 1 0,0-1 0,0 1 0,0-1 0,0 0 0,0 1 0,0-1 0,0 0 0,-1 0 0,1 0 0,0 0 0,0 0 0,-1 0 0,1 0 0,-1 0 0,1 0 0,-1 0 0,1 0 0,-1 0 0,1 0 0,-1 0 0,0 0 0,0-1 0,0-1 0,0 1 0,0 0 0,-1-1 0,1 1 0,-1 0 0,0-1 0,1 1 0,-1 0 0,0 0 0,-1-1 0,1 1 0,0 0 0,-1 0 0,1 0 0,-1 1 0,1-1 0,-1 0 0,0 0 0,0 1 0,0-1 0,0 1 0,0 0 0,0 0 0,0 0 0,-4-2 0,-4-2 0,-1 1 0,1 0 0,-22-5 0,23 7 0,-1 0 0,1 1 0,-1 0 0,-15 0 0,22 1 0,1 1 0,-1-1 0,0 0 0,1 1 0,-1 0 0,1 0 0,-1-1 0,1 1 0,-1 1 0,1-1 0,0 0 0,-1 1 0,1-1 0,0 1 0,0 0 0,0-1 0,0 1 0,0 0 0,1 0 0,-1 1 0,-1 2 0,-1 3 0,3-5 0,0-1 0,0 1 0,0-1 0,0 1 0,-1-1 0,1 0 0,-1 1 0,1-1 0,-1 0 0,0 0 0,0 0 0,-2 2 0,4-5 0,-1 1 0,1-1 0,-1 1 0,1-1 0,-1 0 0,1 1 0,-1-1 0,1 1 0,0-1 0,-1 0 0,1 1 0,0-1 0,0 0 0,0 1 0,-1-1 0,1 0 0,0 0 0,0 1 0,0-1 0,0 0 0,0 1 0,0-2 0,0-22 0,0 21 0,0-6 0,0-12 0,0 0 0,-1 0 0,-2 1 0,0-1 0,-1 0 0,-9-29 0,-10-20 0,18 142 0,5-36 0,-1-22 0,0-1 0,1 0 0,1 0 0,0 0 0,1 0 0,1 0 0,0 0 0,6 17 0,-9-30 0,0 1 0,0 0 0,1 0 0,-1-1 0,0 1 0,1 0 0,-1 0 0,1-1 0,-1 1 0,1-1 0,-1 1 0,1 0 0,-1-1 0,1 1 0,-1-1 0,1 1 0,0-1 0,-1 1 0,1-1 0,0 0 0,0 1 0,-1-1 0,2 0 0,-1 0 0,-1 0 0,1 0 0,0-1 0,-1 1 0,1 0 0,-1-1 0,1 1 0,0-1 0,-1 1 0,1-1 0,-1 1 0,0-1 0,1 1 0,-1-1 0,1 1 0,-1-1 0,0 0 0,1 1 0,-1-1 0,0-1 0,11-41 0,-7-22 0,-4-91 0,-1 148 0,2 37 0,8 119 0,5-9 0,-10-88 0,2-19 0,-6-32 0,0 1 0,1-1 0,-1 1 0,0-1 0,0 1 0,1-1 0,-1 1 0,0-1 0,1 1 0,-1-1 0,0 0 0,1 1 0,-1-1 0,1 0 0,-1 1 0,1-1 0,-1 0 0,1 1 0,-1-1 0,1 0 0,-1 0 0,1 0 0,-1 1 0,1-1 0,-1 0 0,1 0 0,-1 0 0,1 0 0,0 0 0,-1 0 0,1 0 0,-1 0 0,1 0 0,-1 0 0,1-1 0,-1 1 0,1 0 0,-1 0 0,1 0 0,-1-1 0,1 1 0,-1 0 0,1-1 0,-1 1 0,1 0 0,-1-1 0,0 1 0,1 0 0,-1-1 0,1 1 0,-1-1 0,0 1 0,1-2 0,90-98 0,-82 86-52,-20 14 182,-21 14-1573,3 2-5383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5/27/2025</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t>Bring code for all the classes in </a:t>
            </a:r>
            <a:r>
              <a:rPr lang="en-US" err="1"/>
              <a:t>PolymorphismSolution</a:t>
            </a:r>
            <a:r>
              <a:rPr lang="en-US"/>
              <a:t> that have TODO items.  Highlight the TODO items so you can keep moving.</a:t>
            </a:r>
          </a:p>
          <a:p>
            <a:pPr eaLnBrk="1" hangingPunct="1">
              <a:spcBef>
                <a:spcPct val="0"/>
              </a:spcBef>
            </a:pPr>
            <a:endParaRPr lang="en-US"/>
          </a:p>
          <a:p>
            <a:pPr eaLnBrk="1" hangingPunct="1">
              <a:spcBef>
                <a:spcPct val="0"/>
              </a:spcBef>
            </a:pPr>
            <a:r>
              <a:rPr lang="en-US"/>
              <a:t>Bring code</a:t>
            </a:r>
            <a:r>
              <a:rPr lang="en-US" baseline="0"/>
              <a:t> for Ball and Pulsar from </a:t>
            </a:r>
            <a:r>
              <a:rPr lang="en-US" baseline="0" err="1"/>
              <a:t>BallWorldsSolution</a:t>
            </a:r>
            <a:r>
              <a:rPr lang="en-US" baseline="0"/>
              <a:t>.</a:t>
            </a:r>
          </a:p>
          <a:p>
            <a:pPr eaLnBrk="1" hangingPunct="1">
              <a:spcBef>
                <a:spcPct val="0"/>
              </a:spcBef>
            </a:pPr>
            <a:endParaRPr lang="en-US" baseline="0"/>
          </a:p>
          <a:p>
            <a:pPr eaLnBrk="1" hangingPunct="1">
              <a:spcBef>
                <a:spcPct val="0"/>
              </a:spcBef>
            </a:pPr>
            <a:r>
              <a:rPr lang="en-US"/>
              <a:t>Bring </a:t>
            </a:r>
            <a:r>
              <a:rPr lang="en-US" err="1"/>
              <a:t>BallWorlds</a:t>
            </a:r>
            <a:r>
              <a:rPr lang="en-US"/>
              <a:t> </a:t>
            </a:r>
            <a:r>
              <a:rPr lang="en-US" err="1"/>
              <a:t>DesignQuestions</a:t>
            </a:r>
            <a:r>
              <a:rPr lang="en-US"/>
              <a:t> Quiz.</a:t>
            </a:r>
            <a:r>
              <a:rPr lang="en-US" baseline="0"/>
              <a:t>  The UML design is linked from the instructions page.</a:t>
            </a:r>
            <a:endParaRPr lang="en-US"/>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12</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13</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3</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4</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5</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8</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9</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10</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11</a:t>
            </a:fld>
            <a:endParaRPr lang="en-US"/>
          </a:p>
        </p:txBody>
      </p:sp>
    </p:spTree>
    <p:extLst>
      <p:ext uri="{BB962C8B-B14F-4D97-AF65-F5344CB8AC3E}">
        <p14:creationId xmlns:p14="http://schemas.microsoft.com/office/powerpoint/2010/main" val="8804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5/27/2025</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5/27/2025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5/27/2025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5/27/2025</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5/27/2025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5/27/2025</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5/27/2025</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5/27/2025</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5/27/2025</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5/27/2025</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5/27/2025</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5/27/2025</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0.png"/><Relationship Id="rId4" Type="http://schemas.openxmlformats.org/officeDocument/2006/relationships/customXml" Target="../ink/ink7.xml"/></Relationships>
</file>

<file path=ppt/slides/_rels/slide11.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8.png"/><Relationship Id="rId18" Type="http://schemas.openxmlformats.org/officeDocument/2006/relationships/customXml" Target="../ink/ink16.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13.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notesSlide" Target="../notesSlides/notesSlide9.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7.png"/><Relationship Id="rId24" Type="http://schemas.openxmlformats.org/officeDocument/2006/relationships/customXml" Target="../ink/ink19.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10" Type="http://schemas.openxmlformats.org/officeDocument/2006/relationships/customXml" Target="../ink/ink12.xml"/><Relationship Id="rId19" Type="http://schemas.openxmlformats.org/officeDocument/2006/relationships/image" Target="../media/image21.png"/><Relationship Id="rId4" Type="http://schemas.openxmlformats.org/officeDocument/2006/relationships/customXml" Target="../ink/ink9.xml"/><Relationship Id="rId9" Type="http://schemas.openxmlformats.org/officeDocument/2006/relationships/image" Target="../media/image16.png"/><Relationship Id="rId14" Type="http://schemas.openxmlformats.org/officeDocument/2006/relationships/customXml" Target="../ink/ink14.xml"/><Relationship Id="rId22" Type="http://schemas.openxmlformats.org/officeDocument/2006/relationships/customXml" Target="../ink/ink18.xml"/></Relationships>
</file>

<file path=ppt/slides/_rels/slide12.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openxmlformats.org/officeDocument/2006/relationships/customXml" Target="../ink/ink2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29.png"/><Relationship Id="rId5" Type="http://schemas.openxmlformats.org/officeDocument/2006/relationships/image" Target="../media/image26.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a:t>Polymorphism</a:t>
            </a:r>
            <a:br>
              <a:rPr lang="en-US" sz="2500"/>
            </a:br>
            <a:endParaRPr lang="en-US" sz="25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5E89C639-F05D-F91D-2DB0-8D38561B23DA}"/>
                  </a:ext>
                </a:extLst>
              </p14:cNvPr>
              <p14:cNvContentPartPr/>
              <p14:nvPr/>
            </p14:nvContentPartPr>
            <p14:xfrm>
              <a:off x="3633180" y="1464240"/>
              <a:ext cx="223560" cy="190440"/>
            </p14:xfrm>
          </p:contentPart>
        </mc:Choice>
        <mc:Fallback xmlns="">
          <p:pic>
            <p:nvPicPr>
              <p:cNvPr id="9" name="Ink 8">
                <a:extLst>
                  <a:ext uri="{FF2B5EF4-FFF2-40B4-BE49-F238E27FC236}">
                    <a16:creationId xmlns:a16="http://schemas.microsoft.com/office/drawing/2014/main" id="{5E89C639-F05D-F91D-2DB0-8D38561B23DA}"/>
                  </a:ext>
                </a:extLst>
              </p:cNvPr>
              <p:cNvPicPr/>
              <p:nvPr/>
            </p:nvPicPr>
            <p:blipFill>
              <a:blip r:embed="rId5"/>
              <a:stretch>
                <a:fillRect/>
              </a:stretch>
            </p:blipFill>
            <p:spPr>
              <a:xfrm>
                <a:off x="3624540" y="1455600"/>
                <a:ext cx="2412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A6D59E37-0F8F-B17C-9BFF-EB02FB6B59A3}"/>
                  </a:ext>
                </a:extLst>
              </p14:cNvPr>
              <p14:cNvContentPartPr/>
              <p14:nvPr/>
            </p14:nvContentPartPr>
            <p14:xfrm>
              <a:off x="4622820" y="3866340"/>
              <a:ext cx="129600" cy="135000"/>
            </p14:xfrm>
          </p:contentPart>
        </mc:Choice>
        <mc:Fallback xmlns="">
          <p:pic>
            <p:nvPicPr>
              <p:cNvPr id="10" name="Ink 9">
                <a:extLst>
                  <a:ext uri="{FF2B5EF4-FFF2-40B4-BE49-F238E27FC236}">
                    <a16:creationId xmlns:a16="http://schemas.microsoft.com/office/drawing/2014/main" id="{A6D59E37-0F8F-B17C-9BFF-EB02FB6B59A3}"/>
                  </a:ext>
                </a:extLst>
              </p:cNvPr>
              <p:cNvPicPr/>
              <p:nvPr/>
            </p:nvPicPr>
            <p:blipFill>
              <a:blip r:embed="rId7"/>
              <a:stretch>
                <a:fillRect/>
              </a:stretch>
            </p:blipFill>
            <p:spPr>
              <a:xfrm>
                <a:off x="4614180" y="3857700"/>
                <a:ext cx="147240" cy="152640"/>
              </a:xfrm>
              <a:prstGeom prst="rect">
                <a:avLst/>
              </a:prstGeom>
            </p:spPr>
          </p:pic>
        </mc:Fallback>
      </mc:AlternateContent>
      <p:sp>
        <p:nvSpPr>
          <p:cNvPr id="11" name="Rectangle 10">
            <a:extLst>
              <a:ext uri="{FF2B5EF4-FFF2-40B4-BE49-F238E27FC236}">
                <a16:creationId xmlns:a16="http://schemas.microsoft.com/office/drawing/2014/main" id="{2798F248-B7BE-F495-2BE6-3604B61B73D3}"/>
              </a:ext>
            </a:extLst>
          </p:cNvPr>
          <p:cNvSpPr/>
          <p:nvPr/>
        </p:nvSpPr>
        <p:spPr>
          <a:xfrm>
            <a:off x="1427563" y="4866640"/>
            <a:ext cx="4800517" cy="17461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8D9218A-73D0-ABE7-49A4-CE0490330B28}"/>
              </a:ext>
            </a:extLst>
          </p:cNvPr>
          <p:cNvPicPr>
            <a:picLocks noChangeAspect="1"/>
          </p:cNvPicPr>
          <p:nvPr/>
        </p:nvPicPr>
        <p:blipFill>
          <a:blip r:embed="rId8"/>
          <a:stretch>
            <a:fillRect/>
          </a:stretch>
        </p:blipFill>
        <p:spPr>
          <a:xfrm>
            <a:off x="2306836" y="4897120"/>
            <a:ext cx="2652687" cy="1634177"/>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EF38709-E418-5301-7ACC-F1CF6224256C}"/>
                  </a:ext>
                </a:extLst>
              </p14:cNvPr>
              <p14:cNvContentPartPr/>
              <p14:nvPr/>
            </p14:nvContentPartPr>
            <p14:xfrm>
              <a:off x="2581512" y="2019812"/>
              <a:ext cx="108000" cy="147240"/>
            </p14:xfrm>
          </p:contentPart>
        </mc:Choice>
        <mc:Fallback xmlns="">
          <p:pic>
            <p:nvPicPr>
              <p:cNvPr id="4" name="Ink 3">
                <a:extLst>
                  <a:ext uri="{FF2B5EF4-FFF2-40B4-BE49-F238E27FC236}">
                    <a16:creationId xmlns:a16="http://schemas.microsoft.com/office/drawing/2014/main" id="{6EF38709-E418-5301-7ACC-F1CF6224256C}"/>
                  </a:ext>
                </a:extLst>
              </p:cNvPr>
              <p:cNvPicPr/>
              <p:nvPr/>
            </p:nvPicPr>
            <p:blipFill>
              <a:blip r:embed="rId5"/>
              <a:stretch>
                <a:fillRect/>
              </a:stretch>
            </p:blipFill>
            <p:spPr>
              <a:xfrm>
                <a:off x="2572512" y="2010812"/>
                <a:ext cx="125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54D057B-BDC5-EE6A-A8AD-583D615BB1F0}"/>
                  </a:ext>
                </a:extLst>
              </p14:cNvPr>
              <p14:cNvContentPartPr/>
              <p14:nvPr/>
            </p14:nvContentPartPr>
            <p14:xfrm>
              <a:off x="2623740" y="2005860"/>
              <a:ext cx="43560" cy="158760"/>
            </p14:xfrm>
          </p:contentPart>
        </mc:Choice>
        <mc:Fallback xmlns="">
          <p:pic>
            <p:nvPicPr>
              <p:cNvPr id="7" name="Ink 6">
                <a:extLst>
                  <a:ext uri="{FF2B5EF4-FFF2-40B4-BE49-F238E27FC236}">
                    <a16:creationId xmlns:a16="http://schemas.microsoft.com/office/drawing/2014/main" id="{954D057B-BDC5-EE6A-A8AD-583D615BB1F0}"/>
                  </a:ext>
                </a:extLst>
              </p:cNvPr>
              <p:cNvPicPr/>
              <p:nvPr/>
            </p:nvPicPr>
            <p:blipFill>
              <a:blip r:embed="rId7"/>
              <a:stretch>
                <a:fillRect/>
              </a:stretch>
            </p:blipFill>
            <p:spPr>
              <a:xfrm>
                <a:off x="2614740" y="1996860"/>
                <a:ext cx="6120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B8827B4E-5BC9-CEE0-E921-3B6D2848DD18}"/>
                  </a:ext>
                </a:extLst>
              </p14:cNvPr>
              <p14:cNvContentPartPr/>
              <p14:nvPr/>
            </p14:nvContentPartPr>
            <p14:xfrm>
              <a:off x="2602860" y="2090100"/>
              <a:ext cx="18720" cy="39600"/>
            </p14:xfrm>
          </p:contentPart>
        </mc:Choice>
        <mc:Fallback xmlns="">
          <p:pic>
            <p:nvPicPr>
              <p:cNvPr id="10" name="Ink 9">
                <a:extLst>
                  <a:ext uri="{FF2B5EF4-FFF2-40B4-BE49-F238E27FC236}">
                    <a16:creationId xmlns:a16="http://schemas.microsoft.com/office/drawing/2014/main" id="{B8827B4E-5BC9-CEE0-E921-3B6D2848DD18}"/>
                  </a:ext>
                </a:extLst>
              </p:cNvPr>
              <p:cNvPicPr/>
              <p:nvPr/>
            </p:nvPicPr>
            <p:blipFill>
              <a:blip r:embed="rId9"/>
              <a:stretch>
                <a:fillRect/>
              </a:stretch>
            </p:blipFill>
            <p:spPr>
              <a:xfrm>
                <a:off x="2593860" y="2081460"/>
                <a:ext cx="3636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ADC06CBC-AB70-8902-C1B0-DC63DF66A648}"/>
                  </a:ext>
                </a:extLst>
              </p14:cNvPr>
              <p14:cNvContentPartPr/>
              <p14:nvPr/>
            </p14:nvContentPartPr>
            <p14:xfrm>
              <a:off x="2545620" y="1990020"/>
              <a:ext cx="149760" cy="168120"/>
            </p14:xfrm>
          </p:contentPart>
        </mc:Choice>
        <mc:Fallback xmlns="">
          <p:pic>
            <p:nvPicPr>
              <p:cNvPr id="11" name="Ink 10">
                <a:extLst>
                  <a:ext uri="{FF2B5EF4-FFF2-40B4-BE49-F238E27FC236}">
                    <a16:creationId xmlns:a16="http://schemas.microsoft.com/office/drawing/2014/main" id="{ADC06CBC-AB70-8902-C1B0-DC63DF66A648}"/>
                  </a:ext>
                </a:extLst>
              </p:cNvPr>
              <p:cNvPicPr/>
              <p:nvPr/>
            </p:nvPicPr>
            <p:blipFill>
              <a:blip r:embed="rId11"/>
              <a:stretch>
                <a:fillRect/>
              </a:stretch>
            </p:blipFill>
            <p:spPr>
              <a:xfrm>
                <a:off x="2536980" y="1981380"/>
                <a:ext cx="167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A343D286-91D4-F541-69CF-47CE162508FE}"/>
                  </a:ext>
                </a:extLst>
              </p14:cNvPr>
              <p14:cNvContentPartPr/>
              <p14:nvPr/>
            </p14:nvContentPartPr>
            <p14:xfrm>
              <a:off x="3481840" y="4402480"/>
              <a:ext cx="43560" cy="116280"/>
            </p14:xfrm>
          </p:contentPart>
        </mc:Choice>
        <mc:Fallback xmlns="">
          <p:pic>
            <p:nvPicPr>
              <p:cNvPr id="12" name="Ink 11">
                <a:extLst>
                  <a:ext uri="{FF2B5EF4-FFF2-40B4-BE49-F238E27FC236}">
                    <a16:creationId xmlns:a16="http://schemas.microsoft.com/office/drawing/2014/main" id="{A343D286-91D4-F541-69CF-47CE162508FE}"/>
                  </a:ext>
                </a:extLst>
              </p:cNvPr>
              <p:cNvPicPr/>
              <p:nvPr/>
            </p:nvPicPr>
            <p:blipFill>
              <a:blip r:embed="rId13"/>
              <a:stretch>
                <a:fillRect/>
              </a:stretch>
            </p:blipFill>
            <p:spPr>
              <a:xfrm>
                <a:off x="3473200" y="4393480"/>
                <a:ext cx="612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F7B408D-87DA-6B12-1076-061FF1CE2719}"/>
                  </a:ext>
                </a:extLst>
              </p14:cNvPr>
              <p14:cNvContentPartPr/>
              <p14:nvPr/>
            </p14:nvContentPartPr>
            <p14:xfrm>
              <a:off x="3479320" y="4391680"/>
              <a:ext cx="292680" cy="270720"/>
            </p14:xfrm>
          </p:contentPart>
        </mc:Choice>
        <mc:Fallback xmlns="">
          <p:pic>
            <p:nvPicPr>
              <p:cNvPr id="13" name="Ink 12">
                <a:extLst>
                  <a:ext uri="{FF2B5EF4-FFF2-40B4-BE49-F238E27FC236}">
                    <a16:creationId xmlns:a16="http://schemas.microsoft.com/office/drawing/2014/main" id="{7F7B408D-87DA-6B12-1076-061FF1CE2719}"/>
                  </a:ext>
                </a:extLst>
              </p:cNvPr>
              <p:cNvPicPr/>
              <p:nvPr/>
            </p:nvPicPr>
            <p:blipFill>
              <a:blip r:embed="rId15"/>
              <a:stretch>
                <a:fillRect/>
              </a:stretch>
            </p:blipFill>
            <p:spPr>
              <a:xfrm>
                <a:off x="3470320" y="4383040"/>
                <a:ext cx="31032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E769616B-BAFB-E7B3-C382-D8BC255C33FF}"/>
                  </a:ext>
                </a:extLst>
              </p14:cNvPr>
              <p14:cNvContentPartPr/>
              <p14:nvPr/>
            </p14:nvContentPartPr>
            <p14:xfrm>
              <a:off x="3464200" y="4285480"/>
              <a:ext cx="203400" cy="281880"/>
            </p14:xfrm>
          </p:contentPart>
        </mc:Choice>
        <mc:Fallback xmlns="">
          <p:pic>
            <p:nvPicPr>
              <p:cNvPr id="14" name="Ink 13">
                <a:extLst>
                  <a:ext uri="{FF2B5EF4-FFF2-40B4-BE49-F238E27FC236}">
                    <a16:creationId xmlns:a16="http://schemas.microsoft.com/office/drawing/2014/main" id="{E769616B-BAFB-E7B3-C382-D8BC255C33FF}"/>
                  </a:ext>
                </a:extLst>
              </p:cNvPr>
              <p:cNvPicPr/>
              <p:nvPr/>
            </p:nvPicPr>
            <p:blipFill>
              <a:blip r:embed="rId17"/>
              <a:stretch>
                <a:fillRect/>
              </a:stretch>
            </p:blipFill>
            <p:spPr>
              <a:xfrm>
                <a:off x="3455560" y="4276840"/>
                <a:ext cx="2210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2FAFEDC6-FAB4-6EB3-D983-A866881CA6E2}"/>
                  </a:ext>
                </a:extLst>
              </p14:cNvPr>
              <p14:cNvContentPartPr/>
              <p14:nvPr/>
            </p14:nvContentPartPr>
            <p14:xfrm>
              <a:off x="3644260" y="4394220"/>
              <a:ext cx="186480" cy="84240"/>
            </p14:xfrm>
          </p:contentPart>
        </mc:Choice>
        <mc:Fallback xmlns="">
          <p:pic>
            <p:nvPicPr>
              <p:cNvPr id="18" name="Ink 17">
                <a:extLst>
                  <a:ext uri="{FF2B5EF4-FFF2-40B4-BE49-F238E27FC236}">
                    <a16:creationId xmlns:a16="http://schemas.microsoft.com/office/drawing/2014/main" id="{2FAFEDC6-FAB4-6EB3-D983-A866881CA6E2}"/>
                  </a:ext>
                </a:extLst>
              </p:cNvPr>
              <p:cNvPicPr/>
              <p:nvPr/>
            </p:nvPicPr>
            <p:blipFill>
              <a:blip r:embed="rId19"/>
              <a:stretch>
                <a:fillRect/>
              </a:stretch>
            </p:blipFill>
            <p:spPr>
              <a:xfrm>
                <a:off x="3635620" y="4385580"/>
                <a:ext cx="204120" cy="101880"/>
              </a:xfrm>
              <a:prstGeom prst="rect">
                <a:avLst/>
              </a:prstGeom>
            </p:spPr>
          </p:pic>
        </mc:Fallback>
      </mc:AlternateContent>
      <p:grpSp>
        <p:nvGrpSpPr>
          <p:cNvPr id="21" name="Group 20">
            <a:extLst>
              <a:ext uri="{FF2B5EF4-FFF2-40B4-BE49-F238E27FC236}">
                <a16:creationId xmlns:a16="http://schemas.microsoft.com/office/drawing/2014/main" id="{7B755953-CE05-09B2-F488-61D7D584999A}"/>
              </a:ext>
            </a:extLst>
          </p:cNvPr>
          <p:cNvGrpSpPr/>
          <p:nvPr/>
        </p:nvGrpSpPr>
        <p:grpSpPr>
          <a:xfrm>
            <a:off x="3456700" y="4412580"/>
            <a:ext cx="285840" cy="122760"/>
            <a:chOff x="3456700" y="4412580"/>
            <a:chExt cx="285840" cy="122760"/>
          </a:xfrm>
        </p:grpSpPr>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FB03B69-97BA-425A-F6B4-91F9C3699412}"/>
                    </a:ext>
                  </a:extLst>
                </p14:cNvPr>
                <p14:cNvContentPartPr/>
                <p14:nvPr/>
              </p14:nvContentPartPr>
              <p14:xfrm>
                <a:off x="3456700" y="4412580"/>
                <a:ext cx="273600" cy="122760"/>
              </p14:xfrm>
            </p:contentPart>
          </mc:Choice>
          <mc:Fallback xmlns="">
            <p:pic>
              <p:nvPicPr>
                <p:cNvPr id="15" name="Ink 14">
                  <a:extLst>
                    <a:ext uri="{FF2B5EF4-FFF2-40B4-BE49-F238E27FC236}">
                      <a16:creationId xmlns:a16="http://schemas.microsoft.com/office/drawing/2014/main" id="{AFB03B69-97BA-425A-F6B4-91F9C3699412}"/>
                    </a:ext>
                  </a:extLst>
                </p:cNvPr>
                <p:cNvPicPr/>
                <p:nvPr/>
              </p:nvPicPr>
              <p:blipFill>
                <a:blip r:embed="rId21"/>
                <a:stretch>
                  <a:fillRect/>
                </a:stretch>
              </p:blipFill>
              <p:spPr>
                <a:xfrm>
                  <a:off x="3448060" y="4403940"/>
                  <a:ext cx="29124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8514B527-9D33-2AD4-DAA3-24F411A37DEE}"/>
                    </a:ext>
                  </a:extLst>
                </p14:cNvPr>
                <p14:cNvContentPartPr/>
                <p14:nvPr/>
              </p14:nvContentPartPr>
              <p14:xfrm>
                <a:off x="3530500" y="4426260"/>
                <a:ext cx="212040" cy="21240"/>
              </p14:xfrm>
            </p:contentPart>
          </mc:Choice>
          <mc:Fallback xmlns="">
            <p:pic>
              <p:nvPicPr>
                <p:cNvPr id="16" name="Ink 15">
                  <a:extLst>
                    <a:ext uri="{FF2B5EF4-FFF2-40B4-BE49-F238E27FC236}">
                      <a16:creationId xmlns:a16="http://schemas.microsoft.com/office/drawing/2014/main" id="{8514B527-9D33-2AD4-DAA3-24F411A37DEE}"/>
                    </a:ext>
                  </a:extLst>
                </p:cNvPr>
                <p:cNvPicPr/>
                <p:nvPr/>
              </p:nvPicPr>
              <p:blipFill>
                <a:blip r:embed="rId23"/>
                <a:stretch>
                  <a:fillRect/>
                </a:stretch>
              </p:blipFill>
              <p:spPr>
                <a:xfrm>
                  <a:off x="3521860" y="4417620"/>
                  <a:ext cx="2296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4769913B-CF42-5D44-D793-2E05CD56F43C}"/>
                    </a:ext>
                  </a:extLst>
                </p14:cNvPr>
                <p14:cNvContentPartPr/>
                <p14:nvPr/>
              </p14:nvContentPartPr>
              <p14:xfrm>
                <a:off x="3541485" y="4427265"/>
                <a:ext cx="17640" cy="73440"/>
              </p14:xfrm>
            </p:contentPart>
          </mc:Choice>
          <mc:Fallback xmlns="">
            <p:pic>
              <p:nvPicPr>
                <p:cNvPr id="20" name="Ink 19">
                  <a:extLst>
                    <a:ext uri="{FF2B5EF4-FFF2-40B4-BE49-F238E27FC236}">
                      <a16:creationId xmlns:a16="http://schemas.microsoft.com/office/drawing/2014/main" id="{4769913B-CF42-5D44-D793-2E05CD56F43C}"/>
                    </a:ext>
                  </a:extLst>
                </p:cNvPr>
                <p:cNvPicPr/>
                <p:nvPr/>
              </p:nvPicPr>
              <p:blipFill>
                <a:blip r:embed="rId25"/>
                <a:stretch>
                  <a:fillRect/>
                </a:stretch>
              </p:blipFill>
              <p:spPr>
                <a:xfrm>
                  <a:off x="3532845" y="4418265"/>
                  <a:ext cx="35280" cy="91080"/>
                </a:xfrm>
                <a:prstGeom prst="rect">
                  <a:avLst/>
                </a:prstGeom>
              </p:spPr>
            </p:pic>
          </mc:Fallback>
        </mc:AlternateContent>
      </p:grpSp>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grpSp>
        <p:nvGrpSpPr>
          <p:cNvPr id="11" name="Group 10">
            <a:extLst>
              <a:ext uri="{FF2B5EF4-FFF2-40B4-BE49-F238E27FC236}">
                <a16:creationId xmlns:a16="http://schemas.microsoft.com/office/drawing/2014/main" id="{1548C5D6-8EFD-5551-42DC-5E00AD1B7021}"/>
              </a:ext>
            </a:extLst>
          </p:cNvPr>
          <p:cNvGrpSpPr/>
          <p:nvPr/>
        </p:nvGrpSpPr>
        <p:grpSpPr>
          <a:xfrm>
            <a:off x="3352632" y="2055812"/>
            <a:ext cx="183240" cy="165600"/>
            <a:chOff x="3352632" y="2055812"/>
            <a:chExt cx="183240" cy="16560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B5770AC-7B82-185B-ADD6-09A12E8BC22E}"/>
                    </a:ext>
                  </a:extLst>
                </p14:cNvPr>
                <p14:cNvContentPartPr/>
                <p14:nvPr/>
              </p14:nvContentPartPr>
              <p14:xfrm>
                <a:off x="3506352" y="2139332"/>
                <a:ext cx="9720" cy="59040"/>
              </p14:xfrm>
            </p:contentPart>
          </mc:Choice>
          <mc:Fallback xmlns="">
            <p:pic>
              <p:nvPicPr>
                <p:cNvPr id="3" name="Ink 2">
                  <a:extLst>
                    <a:ext uri="{FF2B5EF4-FFF2-40B4-BE49-F238E27FC236}">
                      <a16:creationId xmlns:a16="http://schemas.microsoft.com/office/drawing/2014/main" id="{7B5770AC-7B82-185B-ADD6-09A12E8BC22E}"/>
                    </a:ext>
                  </a:extLst>
                </p:cNvPr>
                <p:cNvPicPr/>
                <p:nvPr/>
              </p:nvPicPr>
              <p:blipFill>
                <a:blip r:embed="rId5"/>
                <a:stretch>
                  <a:fillRect/>
                </a:stretch>
              </p:blipFill>
              <p:spPr>
                <a:xfrm>
                  <a:off x="3497712" y="2130692"/>
                  <a:ext cx="273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768FA65-3EA1-C9C7-6930-8EE872C0BCAB}"/>
                    </a:ext>
                  </a:extLst>
                </p14:cNvPr>
                <p14:cNvContentPartPr/>
                <p14:nvPr/>
              </p14:nvContentPartPr>
              <p14:xfrm>
                <a:off x="3419952" y="2055812"/>
                <a:ext cx="51120" cy="152640"/>
              </p14:xfrm>
            </p:contentPart>
          </mc:Choice>
          <mc:Fallback xmlns="">
            <p:pic>
              <p:nvPicPr>
                <p:cNvPr id="5" name="Ink 4">
                  <a:extLst>
                    <a:ext uri="{FF2B5EF4-FFF2-40B4-BE49-F238E27FC236}">
                      <a16:creationId xmlns:a16="http://schemas.microsoft.com/office/drawing/2014/main" id="{1768FA65-3EA1-C9C7-6930-8EE872C0BCAB}"/>
                    </a:ext>
                  </a:extLst>
                </p:cNvPr>
                <p:cNvPicPr/>
                <p:nvPr/>
              </p:nvPicPr>
              <p:blipFill>
                <a:blip r:embed="rId7"/>
                <a:stretch>
                  <a:fillRect/>
                </a:stretch>
              </p:blipFill>
              <p:spPr>
                <a:xfrm>
                  <a:off x="3411312" y="2047172"/>
                  <a:ext cx="6876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D0A907CB-6EDE-6FA9-BF3E-117C4A5A39D0}"/>
                    </a:ext>
                  </a:extLst>
                </p14:cNvPr>
                <p14:cNvContentPartPr/>
                <p14:nvPr/>
              </p14:nvContentPartPr>
              <p14:xfrm>
                <a:off x="3352632" y="2072372"/>
                <a:ext cx="168120" cy="149040"/>
              </p14:xfrm>
            </p:contentPart>
          </mc:Choice>
          <mc:Fallback xmlns="">
            <p:pic>
              <p:nvPicPr>
                <p:cNvPr id="8" name="Ink 7">
                  <a:extLst>
                    <a:ext uri="{FF2B5EF4-FFF2-40B4-BE49-F238E27FC236}">
                      <a16:creationId xmlns:a16="http://schemas.microsoft.com/office/drawing/2014/main" id="{D0A907CB-6EDE-6FA9-BF3E-117C4A5A39D0}"/>
                    </a:ext>
                  </a:extLst>
                </p:cNvPr>
                <p:cNvPicPr/>
                <p:nvPr/>
              </p:nvPicPr>
              <p:blipFill>
                <a:blip r:embed="rId9"/>
                <a:stretch>
                  <a:fillRect/>
                </a:stretch>
              </p:blipFill>
              <p:spPr>
                <a:xfrm>
                  <a:off x="3343632" y="2063372"/>
                  <a:ext cx="1857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1A0B3FD-90A4-2523-4637-FAB4E670A4E3}"/>
                    </a:ext>
                  </a:extLst>
                </p14:cNvPr>
                <p14:cNvContentPartPr/>
                <p14:nvPr/>
              </p14:nvContentPartPr>
              <p14:xfrm>
                <a:off x="3385752" y="2177492"/>
                <a:ext cx="150120" cy="360"/>
              </p14:xfrm>
            </p:contentPart>
          </mc:Choice>
          <mc:Fallback xmlns="">
            <p:pic>
              <p:nvPicPr>
                <p:cNvPr id="9" name="Ink 8">
                  <a:extLst>
                    <a:ext uri="{FF2B5EF4-FFF2-40B4-BE49-F238E27FC236}">
                      <a16:creationId xmlns:a16="http://schemas.microsoft.com/office/drawing/2014/main" id="{61A0B3FD-90A4-2523-4637-FAB4E670A4E3}"/>
                    </a:ext>
                  </a:extLst>
                </p:cNvPr>
                <p:cNvPicPr/>
                <p:nvPr/>
              </p:nvPicPr>
              <p:blipFill>
                <a:blip r:embed="rId11"/>
                <a:stretch>
                  <a:fillRect/>
                </a:stretch>
              </p:blipFill>
              <p:spPr>
                <a:xfrm>
                  <a:off x="3377112" y="2168492"/>
                  <a:ext cx="167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9EA3AB0D-1808-B2E7-10BC-58D56D0BF5AF}"/>
                    </a:ext>
                  </a:extLst>
                </p14:cNvPr>
                <p14:cNvContentPartPr/>
                <p14:nvPr/>
              </p14:nvContentPartPr>
              <p14:xfrm>
                <a:off x="3408792" y="2168852"/>
                <a:ext cx="50760" cy="39240"/>
              </p14:xfrm>
            </p:contentPart>
          </mc:Choice>
          <mc:Fallback xmlns="">
            <p:pic>
              <p:nvPicPr>
                <p:cNvPr id="10" name="Ink 9">
                  <a:extLst>
                    <a:ext uri="{FF2B5EF4-FFF2-40B4-BE49-F238E27FC236}">
                      <a16:creationId xmlns:a16="http://schemas.microsoft.com/office/drawing/2014/main" id="{9EA3AB0D-1808-B2E7-10BC-58D56D0BF5AF}"/>
                    </a:ext>
                  </a:extLst>
                </p:cNvPr>
                <p:cNvPicPr/>
                <p:nvPr/>
              </p:nvPicPr>
              <p:blipFill>
                <a:blip r:embed="rId13"/>
                <a:stretch>
                  <a:fillRect/>
                </a:stretch>
              </p:blipFill>
              <p:spPr>
                <a:xfrm>
                  <a:off x="3400152" y="2159852"/>
                  <a:ext cx="68400" cy="56880"/>
                </a:xfrm>
                <a:prstGeom prst="rect">
                  <a:avLst/>
                </a:prstGeom>
              </p:spPr>
            </p:pic>
          </mc:Fallback>
        </mc:AlternateContent>
      </p:grpSp>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Tasks</a:t>
            </a:r>
          </a:p>
        </p:txBody>
      </p:sp>
      <p:sp>
        <p:nvSpPr>
          <p:cNvPr id="3" name="Content Placeholder 2"/>
          <p:cNvSpPr>
            <a:spLocks noGrp="1"/>
          </p:cNvSpPr>
          <p:nvPr>
            <p:ph idx="1"/>
          </p:nvPr>
        </p:nvSpPr>
        <p:spPr>
          <a:xfrm>
            <a:off x="457200" y="1371600"/>
            <a:ext cx="8382000" cy="5105400"/>
          </a:xfrm>
        </p:spPr>
        <p:txBody>
          <a:bodyPr/>
          <a:lstStyle/>
          <a:p>
            <a:r>
              <a:rPr lang="en-US" dirty="0"/>
              <a:t>Finish Quiz</a:t>
            </a:r>
          </a:p>
          <a:p>
            <a:r>
              <a:rPr lang="en-US" dirty="0"/>
              <a:t>Start the </a:t>
            </a:r>
            <a:r>
              <a:rPr lang="en-US" i="1" dirty="0" err="1"/>
              <a:t>PolymorphicTracingAndInheritance</a:t>
            </a:r>
            <a:r>
              <a:rPr lang="en-US" dirty="0"/>
              <a:t> HW assignment</a:t>
            </a:r>
          </a:p>
          <a:p>
            <a:endParaRPr lang="en-US" dirty="0"/>
          </a:p>
          <a:p>
            <a:endParaRPr lang="en-US" dirty="0"/>
          </a:p>
          <a:p>
            <a:r>
              <a:rPr lang="en-US" sz="4000" b="1" dirty="0"/>
              <a:t>Important Distinction</a:t>
            </a:r>
          </a:p>
          <a:p>
            <a:r>
              <a:rPr lang="en-US" dirty="0"/>
              <a:t>Today’s Quiz is </a:t>
            </a:r>
            <a:r>
              <a:rPr lang="en-US" b="1" u="sng" dirty="0"/>
              <a:t>Collaborative</a:t>
            </a:r>
          </a:p>
          <a:p>
            <a:pPr lvl="1"/>
            <a:r>
              <a:rPr lang="en-US" b="1" u="sng" dirty="0"/>
              <a:t>Can work together, share answers, etc.</a:t>
            </a:r>
          </a:p>
          <a:p>
            <a:r>
              <a:rPr lang="en-US" dirty="0"/>
              <a:t>Polymorphic Tracing HW is </a:t>
            </a:r>
            <a:r>
              <a:rPr lang="en-US" b="1" u="sng" dirty="0"/>
              <a:t>Individual</a:t>
            </a:r>
          </a:p>
          <a:p>
            <a:pPr lvl="1"/>
            <a:r>
              <a:rPr lang="en-US" b="1" u="sng" dirty="0"/>
              <a:t>Work separately, use TA/Instructor Help Hours</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1"/>
            <a:r>
              <a:rPr lang="en-US" dirty="0"/>
              <a:t>You can only cast to types within the inheritance hierarchy from </a:t>
            </a:r>
            <a:r>
              <a:rPr lang="en-US" i="1" dirty="0"/>
              <a:t>Object</a:t>
            </a:r>
            <a:r>
              <a:rPr lang="en-US" dirty="0"/>
              <a:t> to the </a:t>
            </a:r>
            <a:r>
              <a:rPr lang="en-US" i="1" dirty="0"/>
              <a:t>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6669464"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t>legal </a:t>
            </a:r>
            <a:r>
              <a:rPr lang="en-US" dirty="0"/>
              <a:t>type cast is one where:</a:t>
            </a:r>
            <a:br>
              <a:rPr lang="en-US" dirty="0"/>
            </a:br>
            <a:endParaRPr lang="en-US" dirty="0"/>
          </a:p>
          <a:p>
            <a:pPr marL="630238" lvl="2" indent="0">
              <a:buNone/>
            </a:pPr>
            <a:r>
              <a:rPr lang="en-US" dirty="0"/>
              <a:t>The </a:t>
            </a:r>
            <a:r>
              <a:rPr lang="en-US" i="1" dirty="0"/>
              <a:t>casted type </a:t>
            </a:r>
            <a:r>
              <a:rPr lang="en-US" dirty="0"/>
              <a:t>is within the inheritance hierarchy of the class Object down to the </a:t>
            </a:r>
            <a:r>
              <a:rPr lang="en-US" i="1" dirty="0">
                <a:highlight>
                  <a:srgbClr val="FFFF00"/>
                </a:highlight>
              </a:rPr>
              <a:t>instantiation type</a:t>
            </a:r>
            <a:r>
              <a:rPr lang="en-US" dirty="0">
                <a:highlight>
                  <a:srgbClr val="FFFF00"/>
                </a:highlight>
              </a:rPr>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pic>
        <p:nvPicPr>
          <p:cNvPr id="1026" name="Picture 2" descr="PlantUML diagram">
            <a:extLst>
              <a:ext uri="{FF2B5EF4-FFF2-40B4-BE49-F238E27FC236}">
                <a16:creationId xmlns:a16="http://schemas.microsoft.com/office/drawing/2014/main" id="{B4EF80AA-8FBF-AED4-644C-AFE319233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08" y="1096168"/>
            <a:ext cx="1066800" cy="53054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8923EB7-B0C9-D9F0-0D50-A621B61B009F}"/>
              </a:ext>
            </a:extLst>
          </p:cNvPr>
          <p:cNvGrpSpPr/>
          <p:nvPr/>
        </p:nvGrpSpPr>
        <p:grpSpPr>
          <a:xfrm>
            <a:off x="6230758" y="1202252"/>
            <a:ext cx="1554120" cy="3485880"/>
            <a:chOff x="6230758" y="1202252"/>
            <a:chExt cx="1554120" cy="3485880"/>
          </a:xfrm>
        </p:grpSpPr>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0BF3881-75B9-D5C7-2843-9F11075DFD5D}"/>
                    </a:ext>
                  </a:extLst>
                </p14:cNvPr>
                <p14:cNvContentPartPr/>
                <p14:nvPr/>
              </p14:nvContentPartPr>
              <p14:xfrm>
                <a:off x="6315718" y="2686532"/>
                <a:ext cx="1302480" cy="2001600"/>
              </p14:xfrm>
            </p:contentPart>
          </mc:Choice>
          <mc:Fallback xmlns="">
            <p:pic>
              <p:nvPicPr>
                <p:cNvPr id="11" name="Ink 10">
                  <a:extLst>
                    <a:ext uri="{FF2B5EF4-FFF2-40B4-BE49-F238E27FC236}">
                      <a16:creationId xmlns:a16="http://schemas.microsoft.com/office/drawing/2014/main" id="{F0BF3881-75B9-D5C7-2843-9F11075DFD5D}"/>
                    </a:ext>
                  </a:extLst>
                </p:cNvPr>
                <p:cNvPicPr/>
                <p:nvPr/>
              </p:nvPicPr>
              <p:blipFill>
                <a:blip r:embed="rId5"/>
                <a:stretch>
                  <a:fillRect/>
                </a:stretch>
              </p:blipFill>
              <p:spPr>
                <a:xfrm>
                  <a:off x="6307078" y="2677532"/>
                  <a:ext cx="1320120" cy="201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FDAED75-E2AC-9A56-DDA9-ED76E9DF1E9C}"/>
                    </a:ext>
                  </a:extLst>
                </p14:cNvPr>
                <p14:cNvContentPartPr/>
                <p14:nvPr/>
              </p14:nvContentPartPr>
              <p14:xfrm>
                <a:off x="6230758" y="1202252"/>
                <a:ext cx="1554120" cy="1503000"/>
              </p14:xfrm>
            </p:contentPart>
          </mc:Choice>
          <mc:Fallback xmlns="">
            <p:pic>
              <p:nvPicPr>
                <p:cNvPr id="7" name="Ink 6">
                  <a:extLst>
                    <a:ext uri="{FF2B5EF4-FFF2-40B4-BE49-F238E27FC236}">
                      <a16:creationId xmlns:a16="http://schemas.microsoft.com/office/drawing/2014/main" id="{0FDAED75-E2AC-9A56-DDA9-ED76E9DF1E9C}"/>
                    </a:ext>
                  </a:extLst>
                </p:cNvPr>
                <p:cNvPicPr/>
                <p:nvPr/>
              </p:nvPicPr>
              <p:blipFill>
                <a:blip r:embed="rId7"/>
                <a:stretch>
                  <a:fillRect/>
                </a:stretch>
              </p:blipFill>
              <p:spPr>
                <a:xfrm>
                  <a:off x="6221758" y="1193612"/>
                  <a:ext cx="1571760" cy="1520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966092C-2C60-642A-D15E-F039459DC0BE}"/>
                    </a:ext>
                  </a:extLst>
                </p14:cNvPr>
                <p14:cNvContentPartPr/>
                <p14:nvPr/>
              </p14:nvContentPartPr>
              <p14:xfrm>
                <a:off x="6325078" y="2327612"/>
                <a:ext cx="1346400" cy="396720"/>
              </p14:xfrm>
            </p:contentPart>
          </mc:Choice>
          <mc:Fallback xmlns="">
            <p:pic>
              <p:nvPicPr>
                <p:cNvPr id="8" name="Ink 7">
                  <a:extLst>
                    <a:ext uri="{FF2B5EF4-FFF2-40B4-BE49-F238E27FC236}">
                      <a16:creationId xmlns:a16="http://schemas.microsoft.com/office/drawing/2014/main" id="{C966092C-2C60-642A-D15E-F039459DC0BE}"/>
                    </a:ext>
                  </a:extLst>
                </p:cNvPr>
                <p:cNvPicPr/>
                <p:nvPr/>
              </p:nvPicPr>
              <p:blipFill>
                <a:blip r:embed="rId9"/>
                <a:stretch>
                  <a:fillRect/>
                </a:stretch>
              </p:blipFill>
              <p:spPr>
                <a:xfrm>
                  <a:off x="6316438" y="2318612"/>
                  <a:ext cx="13640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B9D08BE5-D412-A228-EFC4-D67425A66F17}"/>
                    </a:ext>
                  </a:extLst>
                </p14:cNvPr>
                <p14:cNvContentPartPr/>
                <p14:nvPr/>
              </p14:nvContentPartPr>
              <p14:xfrm>
                <a:off x="6362878" y="2705252"/>
                <a:ext cx="1384560" cy="947880"/>
              </p14:xfrm>
            </p:contentPart>
          </mc:Choice>
          <mc:Fallback xmlns="">
            <p:pic>
              <p:nvPicPr>
                <p:cNvPr id="9" name="Ink 8">
                  <a:extLst>
                    <a:ext uri="{FF2B5EF4-FFF2-40B4-BE49-F238E27FC236}">
                      <a16:creationId xmlns:a16="http://schemas.microsoft.com/office/drawing/2014/main" id="{B9D08BE5-D412-A228-EFC4-D67425A66F17}"/>
                    </a:ext>
                  </a:extLst>
                </p:cNvPr>
                <p:cNvPicPr/>
                <p:nvPr/>
              </p:nvPicPr>
              <p:blipFill>
                <a:blip r:embed="rId11"/>
                <a:stretch>
                  <a:fillRect/>
                </a:stretch>
              </p:blipFill>
              <p:spPr>
                <a:xfrm>
                  <a:off x="6354238" y="2696252"/>
                  <a:ext cx="1402200" cy="96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34D5A4E-B89F-C937-777B-37815D095B7C}"/>
                  </a:ext>
                </a:extLst>
              </p14:cNvPr>
              <p14:cNvContentPartPr/>
              <p14:nvPr/>
            </p14:nvContentPartPr>
            <p14:xfrm>
              <a:off x="6306358" y="2695892"/>
              <a:ext cx="1355760" cy="3344760"/>
            </p14:xfrm>
          </p:contentPart>
        </mc:Choice>
        <mc:Fallback xmlns="">
          <p:pic>
            <p:nvPicPr>
              <p:cNvPr id="12" name="Ink 11">
                <a:extLst>
                  <a:ext uri="{FF2B5EF4-FFF2-40B4-BE49-F238E27FC236}">
                    <a16:creationId xmlns:a16="http://schemas.microsoft.com/office/drawing/2014/main" id="{634D5A4E-B89F-C937-777B-37815D095B7C}"/>
                  </a:ext>
                </a:extLst>
              </p:cNvPr>
              <p:cNvPicPr/>
              <p:nvPr/>
            </p:nvPicPr>
            <p:blipFill>
              <a:blip r:embed="rId13"/>
              <a:stretch>
                <a:fillRect/>
              </a:stretch>
            </p:blipFill>
            <p:spPr>
              <a:xfrm>
                <a:off x="6297718" y="2686892"/>
                <a:ext cx="1373400" cy="336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7F02369A-9172-596D-FB9A-A4B5F6A5B61A}"/>
                  </a:ext>
                </a:extLst>
              </p14:cNvPr>
              <p14:cNvContentPartPr/>
              <p14:nvPr/>
            </p14:nvContentPartPr>
            <p14:xfrm>
              <a:off x="7710358" y="5597132"/>
              <a:ext cx="1151640" cy="851400"/>
            </p14:xfrm>
          </p:contentPart>
        </mc:Choice>
        <mc:Fallback xmlns="">
          <p:pic>
            <p:nvPicPr>
              <p:cNvPr id="16" name="Ink 15">
                <a:extLst>
                  <a:ext uri="{FF2B5EF4-FFF2-40B4-BE49-F238E27FC236}">
                    <a16:creationId xmlns:a16="http://schemas.microsoft.com/office/drawing/2014/main" id="{7F02369A-9172-596D-FB9A-A4B5F6A5B61A}"/>
                  </a:ext>
                </a:extLst>
              </p:cNvPr>
              <p:cNvPicPr/>
              <p:nvPr/>
            </p:nvPicPr>
            <p:blipFill>
              <a:blip r:embed="rId15"/>
              <a:stretch>
                <a:fillRect/>
              </a:stretch>
            </p:blipFill>
            <p:spPr>
              <a:xfrm>
                <a:off x="7656718" y="5489132"/>
                <a:ext cx="1259280" cy="1067040"/>
              </a:xfrm>
              <a:prstGeom prst="rect">
                <a:avLst/>
              </a:prstGeom>
            </p:spPr>
          </p:pic>
        </mc:Fallback>
      </mc:AlternateContent>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198676DDC35447841EAD4118865182" ma:contentTypeVersion="8" ma:contentTypeDescription="Create a new document." ma:contentTypeScope="" ma:versionID="409f084546473adcfc8c9a0ca3418e0a">
  <xsd:schema xmlns:xsd="http://www.w3.org/2001/XMLSchema" xmlns:xs="http://www.w3.org/2001/XMLSchema" xmlns:p="http://schemas.microsoft.com/office/2006/metadata/properties" xmlns:ns2="bf598113-d4f2-4b32-9cc6-7c1b743cc8da" targetNamespace="http://schemas.microsoft.com/office/2006/metadata/properties" ma:root="true" ma:fieldsID="66d6f437b2d5e4e3722ea8782d239ba0" ns2:_="">
    <xsd:import namespace="bf598113-d4f2-4b32-9cc6-7c1b743cc8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98113-d4f2-4b32-9cc6-7c1b743cc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901419-60E1-4898-832E-DD833461C17B}">
  <ds:schemaRefs>
    <ds:schemaRef ds:uri="bf598113-d4f2-4b32-9cc6-7c1b743cc8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4F35C8-A76B-4744-BB47-F32583276D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E9E5F5-BA1F-4AA9-9A70-695760D72A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5035</TotalTime>
  <Words>1168</Words>
  <Application>Microsoft Office PowerPoint</Application>
  <PresentationFormat>On-screen Show (4:3)</PresentationFormat>
  <Paragraphs>192</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vt:lpstr>
      <vt:lpstr>Lucida Grande</vt:lpstr>
      <vt:lpstr>Lucida Sans Typewriter</vt:lpstr>
      <vt:lpstr>Lucida Sans Unicode</vt:lpstr>
      <vt:lpstr>Verdana</vt:lpstr>
      <vt:lpstr>Wingdings 2</vt:lpstr>
      <vt:lpstr>Wingdings 3</vt:lpstr>
      <vt:lpstr>Concourse</vt:lpstr>
      <vt:lpstr>CSSE 220</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Tasks</vt:lpstr>
      <vt:lpstr>Determing Method at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16</cp:revision>
  <cp:lastPrinted>2012-10-16T14:56:31Z</cp:lastPrinted>
  <dcterms:created xsi:type="dcterms:W3CDTF">2011-04-27T13:17:58Z</dcterms:created>
  <dcterms:modified xsi:type="dcterms:W3CDTF">2025-05-27T20:17:10Z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0x010100E8198676DDC35447841EAD4118865182</vt:lpwstr>
  </property>
</Properties>
</file>