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0"/>
  </p:notesMasterIdLst>
  <p:sldIdLst>
    <p:sldId id="256" r:id="rId6"/>
    <p:sldId id="264" r:id="rId7"/>
    <p:sldId id="265" r:id="rId8"/>
    <p:sldId id="273" r:id="rId9"/>
    <p:sldId id="266" r:id="rId10"/>
    <p:sldId id="267" r:id="rId11"/>
    <p:sldId id="268" r:id="rId12"/>
    <p:sldId id="269" r:id="rId13"/>
    <p:sldId id="270" r:id="rId14"/>
    <p:sldId id="271" r:id="rId15"/>
    <p:sldId id="284" r:id="rId16"/>
    <p:sldId id="272" r:id="rId17"/>
    <p:sldId id="286" r:id="rId18"/>
    <p:sldId id="285" r:id="rId1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B193D-6709-4734-BCE0-822F77AAE2AD}" v="1" dt="2023-10-24T12:59:11.9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3753" autoAdjust="0"/>
  </p:normalViewPr>
  <p:slideViewPr>
    <p:cSldViewPr snapToGrid="0">
      <p:cViewPr varScale="1">
        <p:scale>
          <a:sx n="71" d="100"/>
          <a:sy n="71" d="100"/>
        </p:scale>
        <p:origin x="17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ham, Ben" userId="S::grahambd@rose-hulman.edu::ca9f0199-aa2c-4070-af24-56bd41cef7ca" providerId="AD" clId="Web-{6C7D68E5-FF66-49C3-8B9C-3F32F6E035AA}"/>
    <pc:docChg chg="modSld">
      <pc:chgData name="Graham, Ben" userId="S::grahambd@rose-hulman.edu::ca9f0199-aa2c-4070-af24-56bd41cef7ca" providerId="AD" clId="Web-{6C7D68E5-FF66-49C3-8B9C-3F32F6E035AA}" dt="2021-10-29T01:54:58.058" v="0" actId="1076"/>
      <pc:docMkLst>
        <pc:docMk/>
      </pc:docMkLst>
      <pc:sldChg chg="modSp">
        <pc:chgData name="Graham, Ben" userId="S::grahambd@rose-hulman.edu::ca9f0199-aa2c-4070-af24-56bd41cef7ca" providerId="AD" clId="Web-{6C7D68E5-FF66-49C3-8B9C-3F32F6E035AA}" dt="2021-10-29T01:54:58.058" v="0" actId="1076"/>
        <pc:sldMkLst>
          <pc:docMk/>
          <pc:sldMk cId="0" sldId="256"/>
        </pc:sldMkLst>
        <pc:spChg chg="mod">
          <ac:chgData name="Graham, Ben" userId="S::grahambd@rose-hulman.edu::ca9f0199-aa2c-4070-af24-56bd41cef7ca" providerId="AD" clId="Web-{6C7D68E5-FF66-49C3-8B9C-3F32F6E035AA}" dt="2021-10-29T01:54:58.058" v="0" actId="1076"/>
          <ac:spMkLst>
            <pc:docMk/>
            <pc:sldMk cId="0" sldId="256"/>
            <ac:spMk id="113" creationId="{00000000-0000-0000-0000-000000000000}"/>
          </ac:spMkLst>
        </pc:spChg>
      </pc:sldChg>
    </pc:docChg>
  </pc:docChgLst>
  <pc:docChgLst>
    <pc:chgData name="Yoder, Jason" userId="28f4d4d8-da04-4f86-b14d-a21675737bc5" providerId="ADAL" clId="{AB5B193D-6709-4734-BCE0-822F77AAE2AD}"/>
    <pc:docChg chg="custSel addSld modSld">
      <pc:chgData name="Yoder, Jason" userId="28f4d4d8-da04-4f86-b14d-a21675737bc5" providerId="ADAL" clId="{AB5B193D-6709-4734-BCE0-822F77AAE2AD}" dt="2023-10-24T13:19:51.285" v="1321" actId="6549"/>
      <pc:docMkLst>
        <pc:docMk/>
      </pc:docMkLst>
      <pc:sldChg chg="modNotesTx">
        <pc:chgData name="Yoder, Jason" userId="28f4d4d8-da04-4f86-b14d-a21675737bc5" providerId="ADAL" clId="{AB5B193D-6709-4734-BCE0-822F77AAE2AD}" dt="2023-10-24T12:36:38.336" v="417" actId="20577"/>
        <pc:sldMkLst>
          <pc:docMk/>
          <pc:sldMk cId="0" sldId="271"/>
        </pc:sldMkLst>
      </pc:sldChg>
      <pc:sldChg chg="addSp delSp modSp mod modNotesTx">
        <pc:chgData name="Yoder, Jason" userId="28f4d4d8-da04-4f86-b14d-a21675737bc5" providerId="ADAL" clId="{AB5B193D-6709-4734-BCE0-822F77AAE2AD}" dt="2023-10-24T13:19:51.285" v="1321" actId="6549"/>
        <pc:sldMkLst>
          <pc:docMk/>
          <pc:sldMk cId="0" sldId="272"/>
        </pc:sldMkLst>
        <pc:spChg chg="mod">
          <ac:chgData name="Yoder, Jason" userId="28f4d4d8-da04-4f86-b14d-a21675737bc5" providerId="ADAL" clId="{AB5B193D-6709-4734-BCE0-822F77AAE2AD}" dt="2023-10-24T13:19:51.285" v="1321" actId="6549"/>
          <ac:spMkLst>
            <pc:docMk/>
            <pc:sldMk cId="0" sldId="272"/>
            <ac:spMk id="197" creationId="{00000000-0000-0000-0000-000000000000}"/>
          </ac:spMkLst>
        </pc:spChg>
        <pc:picChg chg="add del mod">
          <ac:chgData name="Yoder, Jason" userId="28f4d4d8-da04-4f86-b14d-a21675737bc5" providerId="ADAL" clId="{AB5B193D-6709-4734-BCE0-822F77AAE2AD}" dt="2023-10-24T12:59:11.260" v="456" actId="21"/>
          <ac:picMkLst>
            <pc:docMk/>
            <pc:sldMk cId="0" sldId="272"/>
            <ac:picMk id="3" creationId="{4B3D79A6-28D8-0EFB-D189-16F762B62C27}"/>
          </ac:picMkLst>
        </pc:picChg>
      </pc:sldChg>
      <pc:sldChg chg="modNotesTx">
        <pc:chgData name="Yoder, Jason" userId="28f4d4d8-da04-4f86-b14d-a21675737bc5" providerId="ADAL" clId="{AB5B193D-6709-4734-BCE0-822F77AAE2AD}" dt="2023-10-24T13:07:32.981" v="1110" actId="20577"/>
        <pc:sldMkLst>
          <pc:docMk/>
          <pc:sldMk cId="3336966289" sldId="284"/>
        </pc:sldMkLst>
      </pc:sldChg>
      <pc:sldChg chg="addSp modSp new mod">
        <pc:chgData name="Yoder, Jason" userId="28f4d4d8-da04-4f86-b14d-a21675737bc5" providerId="ADAL" clId="{AB5B193D-6709-4734-BCE0-822F77AAE2AD}" dt="2023-10-24T13:00:54.058" v="683" actId="1076"/>
        <pc:sldMkLst>
          <pc:docMk/>
          <pc:sldMk cId="2054310034" sldId="285"/>
        </pc:sldMkLst>
        <pc:spChg chg="mod">
          <ac:chgData name="Yoder, Jason" userId="28f4d4d8-da04-4f86-b14d-a21675737bc5" providerId="ADAL" clId="{AB5B193D-6709-4734-BCE0-822F77AAE2AD}" dt="2023-10-24T12:59:19.046" v="459"/>
          <ac:spMkLst>
            <pc:docMk/>
            <pc:sldMk cId="2054310034" sldId="285"/>
            <ac:spMk id="2" creationId="{AD932DFD-9C15-7FAC-BF2C-D2E3FE7A812F}"/>
          </ac:spMkLst>
        </pc:spChg>
        <pc:spChg chg="mod">
          <ac:chgData name="Yoder, Jason" userId="28f4d4d8-da04-4f86-b14d-a21675737bc5" providerId="ADAL" clId="{AB5B193D-6709-4734-BCE0-822F77AAE2AD}" dt="2023-10-24T13:00:54.058" v="683" actId="1076"/>
          <ac:spMkLst>
            <pc:docMk/>
            <pc:sldMk cId="2054310034" sldId="285"/>
            <ac:spMk id="3" creationId="{69A103E3-E27A-D95A-A260-87280C85FB38}"/>
          </ac:spMkLst>
        </pc:spChg>
        <pc:picChg chg="add mod modCrop">
          <ac:chgData name="Yoder, Jason" userId="28f4d4d8-da04-4f86-b14d-a21675737bc5" providerId="ADAL" clId="{AB5B193D-6709-4734-BCE0-822F77AAE2AD}" dt="2023-10-24T13:00:15.549" v="608" actId="1076"/>
          <ac:picMkLst>
            <pc:docMk/>
            <pc:sldMk cId="2054310034" sldId="285"/>
            <ac:picMk id="4" creationId="{A9EECB26-34C6-57B9-88EE-E87D1C4806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0:41-0:49</a:t>
            </a:r>
          </a:p>
          <a:p>
            <a:r>
              <a:rPr lang="en-US" dirty="0"/>
              <a:t>Get them started on this BEFORE starting break</a:t>
            </a:r>
          </a:p>
          <a:p>
            <a:r>
              <a:rPr lang="en-US" dirty="0"/>
              <a:t>Walk through how the code operates in </a:t>
            </a:r>
            <a:r>
              <a:rPr lang="en-US" dirty="0" err="1"/>
              <a:t>FileAverage</a:t>
            </a:r>
            <a:r>
              <a:rPr lang="en-US" dirty="0"/>
              <a:t> with them</a:t>
            </a:r>
          </a:p>
          <a:p>
            <a:r>
              <a:rPr lang="en-US" dirty="0"/>
              <a:t>Explain what happens in </a:t>
            </a:r>
            <a:r>
              <a:rPr lang="en-US" dirty="0" err="1"/>
              <a:t>FileBestScore</a:t>
            </a:r>
            <a:r>
              <a:rPr lang="en-US" dirty="0"/>
              <a:t> and ask them to work on it during the second hour.</a:t>
            </a:r>
          </a:p>
          <a:p>
            <a:r>
              <a:rPr lang="en-US" dirty="0"/>
              <a:t>1:20 – give 20 minutes of </a:t>
            </a:r>
            <a:r>
              <a:rPr lang="en-US" dirty="0" err="1"/>
              <a:t>classtime</a:t>
            </a:r>
            <a:r>
              <a:rPr lang="en-US" dirty="0"/>
              <a:t> to try to resolve these before working through solution with them.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036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624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having multiple catch statements be sure to move from more specific to more general.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 is helpful to know the more specific type of exception as it may have features unknown as more a general type of exception.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catch that matches the type will be the only one that </a:t>
            </a:r>
            <a:r>
              <a:rPr lang="en-US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excecutes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0:28-0:35 work time</a:t>
            </a: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0:36-0:40 walkthrough part of the solution (use ink drawing mode to draw on the PPT screen)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991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44857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744AC-9864-F94A-8151-D11AE683A714}"/>
              </a:ext>
            </a:extLst>
          </p:cNvPr>
          <p:cNvSpPr/>
          <p:nvPr/>
        </p:nvSpPr>
        <p:spPr>
          <a:xfrm>
            <a:off x="304260" y="5103420"/>
            <a:ext cx="8534400" cy="1468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2F8C35-ADDE-DE8C-6BD6-B61A491FA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49" y="0"/>
            <a:ext cx="435825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AA0C79-D04C-6200-B472-71FB1FBA4AF8}"/>
              </a:ext>
            </a:extLst>
          </p:cNvPr>
          <p:cNvSpPr txBox="1"/>
          <p:nvPr/>
        </p:nvSpPr>
        <p:spPr>
          <a:xfrm>
            <a:off x="231228" y="168166"/>
            <a:ext cx="3861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does this output?</a:t>
            </a:r>
          </a:p>
        </p:txBody>
      </p:sp>
    </p:spTree>
    <p:extLst>
      <p:ext uri="{BB962C8B-B14F-4D97-AF65-F5344CB8AC3E}">
        <p14:creationId xmlns:p14="http://schemas.microsoft.com/office/powerpoint/2010/main" val="333696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 – Part 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75304" y="1166580"/>
            <a:ext cx="9068696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Be sure to read the instructions carefully: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 1.  Cheating players sometimes do more than 4 rounds.  The program should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 when a cheating player is uncovered </a:t>
            </a:r>
            <a:r>
              <a:rPr lang="en-US" sz="16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but continue the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computation ignoring the cheating player. 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 this by making the function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computeTotal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throw a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endParaRPr lang="en-US" sz="1600" b="1" u="sng" dirty="0">
              <a:solidFill>
                <a:srgbClr val="3F5FB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when given a cheating record.  </a:t>
            </a:r>
            <a:r>
              <a:rPr lang="en-US" sz="1600" b="1" u="sng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computeBestScore</a:t>
            </a:r>
            <a:r>
              <a:rPr lang="en-US" sz="1600" b="1" u="sng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should catch the exception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print a warning, and continue the computation.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</a:t>
            </a:r>
            <a:endParaRPr lang="en-US" sz="16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2. If the user enters an invalid file name, the program crashes. Instead the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program should say that the file does not exist and let the user enter a new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name (as many times as necessary). </a:t>
            </a:r>
            <a:r>
              <a:rPr lang="en-US" sz="1600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Catch a </a:t>
            </a:r>
            <a:r>
              <a:rPr lang="en-US" sz="1600" dirty="0" err="1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FileNotFoundException</a:t>
            </a:r>
            <a:r>
              <a:rPr lang="en-US" sz="1600" dirty="0">
                <a:solidFill>
                  <a:srgbClr val="3F5FB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in main</a:t>
            </a:r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to</a:t>
            </a:r>
          </a:p>
          <a:p>
            <a:pPr algn="l"/>
            <a:r>
              <a:rPr lang="en-US" sz="1600" dirty="0">
                <a:solidFill>
                  <a:srgbClr val="3F5FBF"/>
                </a:solidFill>
                <a:latin typeface="Consolas" panose="020B0609020204030204" pitchFamily="49" charset="0"/>
              </a:rPr>
              <a:t> * do this.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0CB471-39DE-0A4C-FC73-5BA4C13032D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6061" y="1604519"/>
            <a:ext cx="8971878" cy="480703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We delayed processing the exception so we could report the player’s name (more than just that </a:t>
            </a:r>
            <a:r>
              <a:rPr lang="en-US" i="1" dirty="0"/>
              <a:t>someone</a:t>
            </a:r>
            <a:r>
              <a:rPr lang="en-US" dirty="0"/>
              <a:t> cheated)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if we wanted to report the player’s name AND </a:t>
            </a:r>
            <a:r>
              <a:rPr lang="en-US" b="1" i="1" dirty="0"/>
              <a:t>how badly </a:t>
            </a:r>
            <a:r>
              <a:rPr lang="en-US" dirty="0"/>
              <a:t>they cheated?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This requires us to pass such information as data stored </a:t>
            </a:r>
            <a:r>
              <a:rPr lang="en-US" i="1" dirty="0"/>
              <a:t>inside</a:t>
            </a:r>
            <a:r>
              <a:rPr lang="en-US" dirty="0"/>
              <a:t> the exception object. To do this, let’s make a new class: </a:t>
            </a:r>
            <a:r>
              <a:rPr lang="en-US" dirty="0" err="1">
                <a:latin typeface="Consolas" panose="020B0609020204030204" pitchFamily="49" charset="0"/>
              </a:rPr>
              <a:t>TooManyScoresException</a:t>
            </a:r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When we create one we can define the number of actual and allowed scores and then create a method to report that information as needed</a:t>
            </a: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3900E0CC-B32F-4F10-213B-B7B9D20B8BF1}"/>
              </a:ext>
            </a:extLst>
          </p:cNvPr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 – Part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7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2DFD-9C15-7FAC-BF2C-D2E3FE7A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Milestone 1 Requirements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03E3-E27A-D95A-A260-87280C85FB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4943" y="4305292"/>
            <a:ext cx="8053753" cy="1668026"/>
          </a:xfrm>
        </p:spPr>
        <p:txBody>
          <a:bodyPr/>
          <a:lstStyle/>
          <a:p>
            <a:r>
              <a:rPr lang="en-US" sz="3200" dirty="0"/>
              <a:t>You may want to brainstorm with your team.</a:t>
            </a:r>
          </a:p>
          <a:p>
            <a:r>
              <a:rPr lang="en-US" sz="3200" dirty="0"/>
              <a:t>What kind of exceptions should occur?</a:t>
            </a:r>
          </a:p>
          <a:p>
            <a:r>
              <a:rPr lang="en-US" sz="3200" dirty="0"/>
              <a:t>What should happen when they occur?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EECB26-34C6-57B9-88EE-E87D1C480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2"/>
          <a:stretch/>
        </p:blipFill>
        <p:spPr>
          <a:xfrm>
            <a:off x="103138" y="1258951"/>
            <a:ext cx="8937724" cy="25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4851" y="223165"/>
            <a:ext cx="86857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a called operation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a called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 b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reaks the execution flow and passes exception up the call stack to the calling operation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957A52-5263-4C13-94EC-BADD6AC55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C30A03-96C5-4843-A046-F16D54BDCFE9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74EDD9DE-4993-48BD-A320-B7ED6C2510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1181</Words>
  <Application>Microsoft Office PowerPoint</Application>
  <PresentationFormat>On-screen Show (4:3)</PresentationFormat>
  <Paragraphs>172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Milestone 1 Requirements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Delvin Defoe</dc:creator>
  <dc:description/>
  <cp:lastModifiedBy>Yoder, Jason</cp:lastModifiedBy>
  <cp:revision>9</cp:revision>
  <cp:lastPrinted>2012-01-26T10:38:16Z</cp:lastPrinted>
  <dcterms:created xsi:type="dcterms:W3CDTF">2011-04-27T01:38:22Z</dcterms:created>
  <dcterms:modified xsi:type="dcterms:W3CDTF">2024-02-26T15:24:44Z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