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7"/>
  </p:notesMasterIdLst>
  <p:handoutMasterIdLst>
    <p:handoutMasterId r:id="rId28"/>
  </p:handoutMasterIdLst>
  <p:sldIdLst>
    <p:sldId id="311" r:id="rId2"/>
    <p:sldId id="313" r:id="rId3"/>
    <p:sldId id="331" r:id="rId4"/>
    <p:sldId id="332" r:id="rId5"/>
    <p:sldId id="333" r:id="rId6"/>
    <p:sldId id="310" r:id="rId7"/>
    <p:sldId id="314" r:id="rId8"/>
    <p:sldId id="315" r:id="rId9"/>
    <p:sldId id="317" r:id="rId10"/>
    <p:sldId id="318" r:id="rId11"/>
    <p:sldId id="320" r:id="rId12"/>
    <p:sldId id="321" r:id="rId13"/>
    <p:sldId id="334" r:id="rId14"/>
    <p:sldId id="335" r:id="rId15"/>
    <p:sldId id="319" r:id="rId16"/>
    <p:sldId id="336" r:id="rId17"/>
    <p:sldId id="322" r:id="rId18"/>
    <p:sldId id="323" r:id="rId19"/>
    <p:sldId id="325" r:id="rId20"/>
    <p:sldId id="328" r:id="rId21"/>
    <p:sldId id="329" r:id="rId22"/>
    <p:sldId id="312" r:id="rId23"/>
    <p:sldId id="326" r:id="rId24"/>
    <p:sldId id="327" r:id="rId25"/>
    <p:sldId id="330" r:id="rId2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925" autoAdjust="0"/>
  </p:normalViewPr>
  <p:slideViewPr>
    <p:cSldViewPr snapToObjects="1">
      <p:cViewPr varScale="1">
        <p:scale>
          <a:sx n="62" d="100"/>
          <a:sy n="62" d="100"/>
        </p:scale>
        <p:origin x="158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slides Part3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-hulman.hosted.panopto.com/Panopto/Pages/Sessions/List.aspx?folderID=e21f75b9-7220-45a5-83a4-abb601623d4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E3A95-9095-C9FA-B463-89F721FD6037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EB9-621A-0165-7A97-6A9AA3A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take the whole hour to refactor this code in the GUI</a:t>
            </a:r>
          </a:p>
          <a:p>
            <a:r>
              <a:rPr lang="en-US" dirty="0"/>
              <a:t>Instead, we want to give you more time to complete a quiz and work on the project</a:t>
            </a:r>
          </a:p>
          <a:p>
            <a:r>
              <a:rPr lang="en-US" dirty="0"/>
              <a:t>We will cover the essence using a text-based version of 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17599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having a physical simulation we will just say that different objects have a random chance of colliding</a:t>
            </a:r>
          </a:p>
          <a:p>
            <a:r>
              <a:rPr lang="en-US" dirty="0"/>
              <a:t>When they collide certain things will print to the screen</a:t>
            </a:r>
          </a:p>
          <a:p>
            <a:r>
              <a:rPr lang="en-US" dirty="0"/>
              <a:t>We can show how to use Inheritance to rewrite this code</a:t>
            </a:r>
          </a:p>
          <a:p>
            <a:r>
              <a:rPr lang="en-US" dirty="0"/>
              <a:t>It accomplishes the same thing, but with less time and easier to follow</a:t>
            </a:r>
          </a:p>
        </p:txBody>
      </p:sp>
    </p:spTree>
    <p:extLst>
      <p:ext uri="{BB962C8B-B14F-4D97-AF65-F5344CB8AC3E}">
        <p14:creationId xmlns:p14="http://schemas.microsoft.com/office/powerpoint/2010/main" val="176544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hlinkClick r:id="rId3"/>
              </a:rPr>
              <a:t>videos</a:t>
            </a:r>
            <a:r>
              <a:rPr lang="en-US" dirty="0"/>
              <a:t> (Panopto) showing this some refactoring process on the GUI application</a:t>
            </a:r>
          </a:p>
          <a:p>
            <a:r>
              <a:rPr lang="en-US" dirty="0"/>
              <a:t>You are welcome to watch those videos to see the progression yourself</a:t>
            </a:r>
          </a:p>
          <a:p>
            <a:r>
              <a:rPr lang="en-US" dirty="0"/>
              <a:t>We also have the full solution available in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PracticeInheritanceDesignSolution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0F9-59EB-FD33-C7FD-FBF9522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PracticeInheritanceDesignSolution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4B2B-C79A-AD71-E933-DAC0C8FD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load the solution run it so you can see it</a:t>
            </a:r>
          </a:p>
          <a:p>
            <a:r>
              <a:rPr lang="en-US" dirty="0"/>
              <a:t>Then you are welcome to review the coded solution</a:t>
            </a:r>
          </a:p>
          <a:p>
            <a:r>
              <a:rPr lang="en-US" dirty="0"/>
              <a:t>It has some additional complexity, but the core changes are the same</a:t>
            </a:r>
          </a:p>
          <a:p>
            <a:r>
              <a:rPr lang="en-US" dirty="0"/>
              <a:t>The solution has ZERO</a:t>
            </a:r>
            <a:r>
              <a:rPr lang="en-US" i="1" dirty="0"/>
              <a:t> type predicated code</a:t>
            </a:r>
          </a:p>
        </p:txBody>
      </p:sp>
    </p:spTree>
    <p:extLst>
      <p:ext uri="{BB962C8B-B14F-4D97-AF65-F5344CB8AC3E}">
        <p14:creationId xmlns:p14="http://schemas.microsoft.com/office/powerpoint/2010/main" val="96922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the Player.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r>
              <a:rPr lang="en-US" dirty="0"/>
              <a:t>Players can collide with eggs</a:t>
            </a:r>
          </a:p>
          <a:p>
            <a:r>
              <a:rPr lang="en-US" dirty="0"/>
              <a:t>Player can collide with “bullets”</a:t>
            </a:r>
          </a:p>
          <a:p>
            <a:r>
              <a:rPr lang="en-US" dirty="0"/>
              <a:t>Bonus: Player collide with another Player?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2083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887"/>
            <a:ext cx="86868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endParaRPr lang="en-US" dirty="0"/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</a:p>
          <a:p>
            <a:pPr marL="115888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/>
              <a:t>Type predicated code is OUTLAWED in your project design!</a:t>
            </a:r>
          </a:p>
          <a:p>
            <a:pPr lvl="1"/>
            <a:r>
              <a:rPr lang="en-US" sz="2600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21560</TotalTime>
  <Words>1303</Words>
  <Application>Microsoft Office PowerPoint</Application>
  <PresentationFormat>On-screen Show (4:3)</PresentationFormat>
  <Paragraphs>225</Paragraphs>
  <Slides>25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CSSE 220</vt:lpstr>
      <vt:lpstr>The specific problem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Text-based Live Coding</vt:lpstr>
      <vt:lpstr>Text-based Live Coding</vt:lpstr>
      <vt:lpstr>GUI Live-coding</vt:lpstr>
      <vt:lpstr>PracticeInheritanceDesignSolution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1180</cp:revision>
  <cp:lastPrinted>2016-10-24T15:45:17Z</cp:lastPrinted>
  <dcterms:created xsi:type="dcterms:W3CDTF">2011-02-07T04:01:01Z</dcterms:created>
  <dcterms:modified xsi:type="dcterms:W3CDTF">2023-02-02T21:55:13Z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