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78571" autoAdjust="0"/>
  </p:normalViewPr>
  <p:slideViewPr>
    <p:cSldViewPr>
      <p:cViewPr varScale="1">
        <p:scale>
          <a:sx n="87" d="100"/>
          <a:sy n="87" d="100"/>
        </p:scale>
        <p:origin x="232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72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 out first, things to note:</a:t>
            </a:r>
          </a:p>
          <a:p>
            <a:r>
              <a:rPr lang="en-US" dirty="0"/>
              <a:t>{ } enclose code in blocks – Eclipse highlights them for you</a:t>
            </a:r>
          </a:p>
          <a:p>
            <a:r>
              <a:rPr lang="en-US" dirty="0"/>
              <a:t>Special words have different colors</a:t>
            </a:r>
          </a:p>
          <a:p>
            <a:r>
              <a:rPr lang="en-US" dirty="0"/>
              <a:t>Semicolons are required</a:t>
            </a:r>
          </a:p>
          <a:p>
            <a:r>
              <a:rPr lang="en-US" dirty="0"/>
              <a:t>Capitalization matters and is important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726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378838" y="2470943"/>
            <a:ext cx="2628901" cy="959432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need the   7 </a:t>
            </a:r>
            <a:r>
              <a:rPr lang="en-US" sz="1800" dirty="0">
                <a:solidFill>
                  <a:prstClr val="white"/>
                </a:solidFill>
              </a:rPr>
              <a:t>(or 8)</a:t>
            </a:r>
            <a:r>
              <a:rPr dirty="0"/>
              <a:t> 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5886449" y="2756473"/>
            <a:ext cx="571501" cy="272476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115579" y="5457945"/>
            <a:ext cx="7028055" cy="125153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r>
              <a:rPr sz="2000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20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09" y="3744118"/>
            <a:ext cx="6346381" cy="262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4800600" y="6349590"/>
            <a:ext cx="171451" cy="457201"/>
          </a:xfrm>
          <a:prstGeom prst="line">
            <a:avLst/>
          </a:prstGeom>
          <a:ln w="38100" cap="rnd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}</a:t>
            </a:r>
            <a:endParaRPr lang="en-US" dirty="0"/>
          </a:p>
          <a:p>
            <a:pPr lvl="2"/>
            <a:endParaRPr lang="en-US" dirty="0">
              <a:sym typeface="Lucida Sans Typewriter"/>
            </a:endParaRP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3276600" y="6002654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72AF3-C4F3-FA70-C761-77D03154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57400"/>
            <a:ext cx="2246025" cy="1890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Moodle assignments</a:t>
            </a:r>
          </a:p>
          <a:p>
            <a:r>
              <a:rPr lang="en-US" dirty="0"/>
              <a:t>There's instructions in the Homework section of the course Moodle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</a:t>
            </a:r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89F-20EF-7824-45AB-F01CEA1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861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1 day early</a:t>
            </a:r>
          </a:p>
          <a:p>
            <a:r>
              <a:rPr lang="en-US" b="1" dirty="0"/>
              <a:t>I will allow you to turn them in by the same deadline, no questions asked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circumstances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3D367-FD02-4BAD-9018-6DD203C5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9100"/>
            <a:ext cx="7620000" cy="24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3820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lang="en-US" sz="4725" b="1" dirty="0"/>
              <a:t>HW1 due soon, </a:t>
            </a:r>
            <a:br>
              <a:rPr sz="4725" b="1" dirty="0"/>
            </a:br>
            <a:r>
              <a:rPr lang="en-US" sz="4725" b="1" dirty="0"/>
              <a:t>see Moodle/</a:t>
            </a:r>
            <a:r>
              <a:rPr lang="en-US" sz="4725" b="1" dirty="0" err="1"/>
              <a:t>Gradescope</a:t>
            </a:r>
            <a:br>
              <a:rPr lang="en-US" sz="4725" b="1" dirty="0"/>
            </a:br>
            <a:br>
              <a:rPr lang="en-US" sz="4725" b="1" dirty="0"/>
            </a:br>
            <a:r>
              <a:rPr lang="en-US" sz="2400" b="1" dirty="0"/>
              <a:t>(It is your responsibility to keep up with the schedule)</a:t>
            </a:r>
            <a:br>
              <a:rPr sz="4725" b="1" dirty="0"/>
            </a:br>
            <a:br>
              <a:rPr sz="4725" b="1" dirty="0"/>
            </a:br>
            <a:r>
              <a:rPr lang="en-US" sz="4725" b="1" dirty="0"/>
              <a:t>Post on Piazza or </a:t>
            </a:r>
            <a:r>
              <a:rPr sz="4725" b="1" dirty="0"/>
              <a:t>email me </a:t>
            </a:r>
            <a:br>
              <a:rPr lang="en-US" sz="4725" b="1" dirty="0"/>
            </a:br>
            <a:r>
              <a:rPr sz="4725" b="1" dirty="0"/>
              <a:t>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17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5919B-1C7C-AE71-4ACA-999A6C01F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755"/>
            <a:ext cx="9144000" cy="5202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05B05-3511-4C6F-AF45-02B30B2147DC}"/>
              </a:ext>
            </a:extLst>
          </p:cNvPr>
          <p:cNvSpPr/>
          <p:nvPr/>
        </p:nvSpPr>
        <p:spPr>
          <a:xfrm>
            <a:off x="3352799" y="5629068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D4721-5435-4294-9CC6-712E1A848A03}"/>
              </a:ext>
            </a:extLst>
          </p:cNvPr>
          <p:cNvSpPr/>
          <p:nvPr/>
        </p:nvSpPr>
        <p:spPr>
          <a:xfrm>
            <a:off x="3352800" y="38100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CFC35-62BE-4A5C-9EC4-4F758AA598E7}"/>
              </a:ext>
            </a:extLst>
          </p:cNvPr>
          <p:cNvSpPr/>
          <p:nvPr/>
        </p:nvSpPr>
        <p:spPr>
          <a:xfrm>
            <a:off x="7073060" y="5629067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logistics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Strings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that </a:t>
            </a:r>
            <a:r>
              <a:rPr lang="en-US" sz="2900" dirty="0"/>
              <a:t>your neighbor </a:t>
            </a:r>
            <a:r>
              <a:rPr sz="2900" dirty="0"/>
              <a:t>introduced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do this in pairs or on your own</a:t>
            </a:r>
          </a:p>
          <a:p>
            <a:r>
              <a:rPr lang="en-US" dirty="0"/>
              <a:t>There are 3 files:</a:t>
            </a:r>
          </a:p>
          <a:p>
            <a:pPr lvl="1"/>
            <a:r>
              <a:rPr lang="en-US" dirty="0"/>
              <a:t>ConditionalExamples.java</a:t>
            </a:r>
          </a:p>
          <a:p>
            <a:pPr lvl="1"/>
            <a:r>
              <a:rPr lang="en-US" dirty="0"/>
              <a:t>StringProbs.java</a:t>
            </a:r>
          </a:p>
          <a:p>
            <a:pPr lvl="1"/>
            <a:r>
              <a:rPr lang="en-US" dirty="0"/>
              <a:t>LoopProbs.java</a:t>
            </a:r>
          </a:p>
          <a:p>
            <a:r>
              <a:rPr lang="en-US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dirty="0"/>
              <a:t>If you have a problem that you can’t quickly debug, or need a hint – call me or the TA over</a:t>
            </a:r>
          </a:p>
          <a:p>
            <a:r>
              <a:rPr lang="en-US" dirty="0"/>
              <a:t>Test your code to ensure you’re right</a:t>
            </a:r>
          </a:p>
          <a:p>
            <a:pPr lvl="1"/>
            <a:r>
              <a:rPr lang="en-US" dirty="0"/>
              <a:t>In ConditionalExamples.java, modify “main” to call your new functions with test values</a:t>
            </a:r>
          </a:p>
          <a:p>
            <a:pPr lvl="1"/>
            <a:r>
              <a:rPr lang="en-US" dirty="0"/>
              <a:t>In the String/Loop problems, run the corresponding Test file</a:t>
            </a:r>
          </a:p>
        </p:txBody>
      </p:sp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Types?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 variables in Java have a “type”</a:t>
            </a:r>
          </a:p>
          <a:p>
            <a:r>
              <a:rPr lang="en-US"/>
              <a:t>Describes the data that can be stored in a variable</a:t>
            </a:r>
          </a:p>
          <a:p>
            <a:pPr lvl="1"/>
            <a:r>
              <a:rPr lang="en-US"/>
              <a:t>String – text only</a:t>
            </a:r>
          </a:p>
          <a:p>
            <a:pPr lvl="1"/>
            <a:r>
              <a:rPr lang="en-US"/>
              <a:t>short/int/long – whole numbers only</a:t>
            </a:r>
          </a:p>
          <a:p>
            <a:pPr lvl="1"/>
            <a:r>
              <a:rPr lang="en-US"/>
              <a:t>float/double – numbers with decimals</a:t>
            </a:r>
          </a:p>
          <a:p>
            <a:pPr lvl="1"/>
            <a:r>
              <a:rPr lang="en-US"/>
              <a:t>boolean – true or false</a:t>
            </a:r>
          </a:p>
          <a:p>
            <a:pPr lvl="1"/>
            <a:r>
              <a:rPr lang="en-US"/>
              <a:t>char – a single text character</a:t>
            </a:r>
          </a:p>
          <a:p>
            <a:r>
              <a:rPr lang="en-US"/>
              <a:t>Classes – Class names are also types, let you define your own, more complex,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myString = “hello”;</a:t>
            </a:r>
          </a:p>
          <a:p>
            <a:pPr lvl="0"/>
            <a:r>
              <a:rPr lang="en-US"/>
              <a:t>String otherString = new String(“hello2”);</a:t>
            </a:r>
          </a:p>
          <a:p>
            <a:pPr lvl="0"/>
            <a:endParaRPr lang="en-US"/>
          </a:p>
          <a:p>
            <a:pPr lvl="0"/>
            <a:r>
              <a:rPr lang="en-US"/>
              <a:t>Java’s way of storing text data</a:t>
            </a:r>
          </a:p>
          <a:p>
            <a:pPr lvl="0"/>
            <a:r>
              <a:rPr lang="en-US"/>
              <a:t>Has many handy functions like substring, charAt, etc. that you will slowly learn</a:t>
            </a:r>
          </a:p>
          <a:p>
            <a:pPr lvl="0"/>
            <a:r>
              <a:rPr lang="en-US"/>
              <a:t>But how do you find out about these cool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99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1072</Words>
  <Application>Microsoft Office PowerPoint</Application>
  <PresentationFormat>On-screen Show (4:3)</PresentationFormat>
  <Paragraphs>147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Gill Sans</vt:lpstr>
      <vt:lpstr>Helvetica</vt:lpstr>
      <vt:lpstr>Helvetica Neue</vt:lpstr>
      <vt:lpstr>Lucida Sans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What are Types?</vt:lpstr>
      <vt:lpstr>Strings</vt:lpstr>
      <vt:lpstr>Quick Rule for Comparisons</vt:lpstr>
      <vt:lpstr>Java API Documentation</vt:lpstr>
      <vt:lpstr>Java Documentation in Eclipse</vt:lpstr>
      <vt:lpstr>Review Loops: while &amp; for Loops</vt:lpstr>
      <vt:lpstr>How to submit homework assignments</vt:lpstr>
      <vt:lpstr>Java vs. Python</vt:lpstr>
      <vt:lpstr>Deadlines</vt:lpstr>
      <vt:lpstr>HW1 due soon,  see Moodle/Gradescope  (It is your responsibility to keep up with the schedule)  Post on Piazza or email me  if you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Ludden, Ian G</cp:lastModifiedBy>
  <cp:revision>137</cp:revision>
  <cp:lastPrinted>2016-09-02T12:41:22Z</cp:lastPrinted>
  <dcterms:modified xsi:type="dcterms:W3CDTF">2023-08-23T13:03:39Z</dcterms:modified>
</cp:coreProperties>
</file>