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0" r:id="rId2"/>
    <p:sldId id="298" r:id="rId3"/>
    <p:sldId id="312" r:id="rId4"/>
    <p:sldId id="313" r:id="rId5"/>
    <p:sldId id="314" r:id="rId6"/>
    <p:sldId id="315" r:id="rId7"/>
    <p:sldId id="316" r:id="rId8"/>
    <p:sldId id="318" r:id="rId9"/>
    <p:sldId id="319" r:id="rId10"/>
    <p:sldId id="321" r:id="rId11"/>
    <p:sldId id="322" r:id="rId12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1E5FE-229B-9E4B-BE18-CB88949DEEAF}" v="72" dt="2020-09-03T17:57:48.0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5" autoAdjust="0"/>
    <p:restoredTop sz="93218" autoAdjust="0"/>
  </p:normalViewPr>
  <p:slideViewPr>
    <p:cSldViewPr snapToGrid="0">
      <p:cViewPr>
        <p:scale>
          <a:sx n="130" d="100"/>
          <a:sy n="130" d="100"/>
        </p:scale>
        <p:origin x="183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9DD1E5FE-229B-9E4B-BE18-CB88949DEEAF}"/>
    <pc:docChg chg="undo custSel addSld delSld modSld sldOrd">
      <pc:chgData name="Hollingsworth, Joseph" userId="6338ef61-550f-4a52-a8a3-bd9025908f10" providerId="ADAL" clId="{9DD1E5FE-229B-9E4B-BE18-CB88949DEEAF}" dt="2020-09-03T18:00:04.058" v="4203" actId="20577"/>
      <pc:docMkLst>
        <pc:docMk/>
      </pc:docMkLst>
      <pc:sldChg chg="del">
        <pc:chgData name="Hollingsworth, Joseph" userId="6338ef61-550f-4a52-a8a3-bd9025908f10" providerId="ADAL" clId="{9DD1E5FE-229B-9E4B-BE18-CB88949DEEAF}" dt="2020-09-03T15:13:54.630" v="18" actId="2696"/>
        <pc:sldMkLst>
          <pc:docMk/>
          <pc:sldMk cId="0" sldId="260"/>
        </pc:sldMkLst>
      </pc:sldChg>
      <pc:sldChg chg="del">
        <pc:chgData name="Hollingsworth, Joseph" userId="6338ef61-550f-4a52-a8a3-bd9025908f10" providerId="ADAL" clId="{9DD1E5FE-229B-9E4B-BE18-CB88949DEEAF}" dt="2020-09-03T15:13:54.649" v="23" actId="2696"/>
        <pc:sldMkLst>
          <pc:docMk/>
          <pc:sldMk cId="0" sldId="262"/>
        </pc:sldMkLst>
      </pc:sldChg>
      <pc:sldChg chg="del">
        <pc:chgData name="Hollingsworth, Joseph" userId="6338ef61-550f-4a52-a8a3-bd9025908f10" providerId="ADAL" clId="{9DD1E5FE-229B-9E4B-BE18-CB88949DEEAF}" dt="2020-09-03T15:13:54.659" v="26" actId="2696"/>
        <pc:sldMkLst>
          <pc:docMk/>
          <pc:sldMk cId="0" sldId="263"/>
        </pc:sldMkLst>
      </pc:sldChg>
      <pc:sldChg chg="del">
        <pc:chgData name="Hollingsworth, Joseph" userId="6338ef61-550f-4a52-a8a3-bd9025908f10" providerId="ADAL" clId="{9DD1E5FE-229B-9E4B-BE18-CB88949DEEAF}" dt="2020-09-03T15:13:54.690" v="28" actId="2696"/>
        <pc:sldMkLst>
          <pc:docMk/>
          <pc:sldMk cId="0" sldId="264"/>
        </pc:sldMkLst>
      </pc:sldChg>
      <pc:sldChg chg="del">
        <pc:chgData name="Hollingsworth, Joseph" userId="6338ef61-550f-4a52-a8a3-bd9025908f10" providerId="ADAL" clId="{9DD1E5FE-229B-9E4B-BE18-CB88949DEEAF}" dt="2020-09-03T15:13:54.646" v="22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9DD1E5FE-229B-9E4B-BE18-CB88949DEEAF}" dt="2020-09-03T15:13:54.656" v="25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9DD1E5FE-229B-9E4B-BE18-CB88949DEEAF}" dt="2020-09-03T15:13:54.712" v="29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9DD1E5FE-229B-9E4B-BE18-CB88949DEEAF}" dt="2020-09-03T15:13:54.626" v="17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9DD1E5FE-229B-9E4B-BE18-CB88949DEEAF}" dt="2020-09-03T15:13:54.642" v="21" actId="2696"/>
        <pc:sldMkLst>
          <pc:docMk/>
          <pc:sldMk cId="0" sldId="269"/>
        </pc:sldMkLst>
      </pc:sldChg>
      <pc:sldChg chg="addSp delSp modSp del modNotesTx">
        <pc:chgData name="Hollingsworth, Joseph" userId="6338ef61-550f-4a52-a8a3-bd9025908f10" providerId="ADAL" clId="{9DD1E5FE-229B-9E4B-BE18-CB88949DEEAF}" dt="2020-09-03T17:49:44.307" v="3570" actId="2696"/>
        <pc:sldMkLst>
          <pc:docMk/>
          <pc:sldMk cId="0" sldId="270"/>
        </pc:sldMkLst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0" sldId="270"/>
            <ac:spMk id="2" creationId="{8C1B09C9-F67F-4C2A-943F-D3CF51C7B4D3}"/>
          </ac:spMkLst>
        </pc:spChg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0" sldId="270"/>
            <ac:spMk id="3" creationId="{3C68879E-CEBA-C04B-A48D-A71C79358226}"/>
          </ac:spMkLst>
        </pc:spChg>
      </pc:sldChg>
      <pc:sldChg chg="del">
        <pc:chgData name="Hollingsworth, Joseph" userId="6338ef61-550f-4a52-a8a3-bd9025908f10" providerId="ADAL" clId="{9DD1E5FE-229B-9E4B-BE18-CB88949DEEAF}" dt="2020-09-03T15:16:44.123" v="30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9DD1E5FE-229B-9E4B-BE18-CB88949DEEAF}" dt="2020-09-03T15:16:44.168" v="36" actId="2696"/>
        <pc:sldMkLst>
          <pc:docMk/>
          <pc:sldMk cId="0" sldId="272"/>
        </pc:sldMkLst>
      </pc:sldChg>
      <pc:sldChg chg="del">
        <pc:chgData name="Hollingsworth, Joseph" userId="6338ef61-550f-4a52-a8a3-bd9025908f10" providerId="ADAL" clId="{9DD1E5FE-229B-9E4B-BE18-CB88949DEEAF}" dt="2020-09-03T15:16:44.135" v="33" actId="2696"/>
        <pc:sldMkLst>
          <pc:docMk/>
          <pc:sldMk cId="0" sldId="273"/>
        </pc:sldMkLst>
      </pc:sldChg>
      <pc:sldChg chg="del">
        <pc:chgData name="Hollingsworth, Joseph" userId="6338ef61-550f-4a52-a8a3-bd9025908f10" providerId="ADAL" clId="{9DD1E5FE-229B-9E4B-BE18-CB88949DEEAF}" dt="2020-09-03T15:16:44.126" v="31" actId="2696"/>
        <pc:sldMkLst>
          <pc:docMk/>
          <pc:sldMk cId="0" sldId="274"/>
        </pc:sldMkLst>
      </pc:sldChg>
      <pc:sldChg chg="del">
        <pc:chgData name="Hollingsworth, Joseph" userId="6338ef61-550f-4a52-a8a3-bd9025908f10" providerId="ADAL" clId="{9DD1E5FE-229B-9E4B-BE18-CB88949DEEAF}" dt="2020-09-03T15:13:54.622" v="16" actId="2696"/>
        <pc:sldMkLst>
          <pc:docMk/>
          <pc:sldMk cId="3909450765" sldId="277"/>
        </pc:sldMkLst>
      </pc:sldChg>
      <pc:sldChg chg="del">
        <pc:chgData name="Hollingsworth, Joseph" userId="6338ef61-550f-4a52-a8a3-bd9025908f10" providerId="ADAL" clId="{9DD1E5FE-229B-9E4B-BE18-CB88949DEEAF}" dt="2020-09-03T15:13:54.674" v="27" actId="2696"/>
        <pc:sldMkLst>
          <pc:docMk/>
          <pc:sldMk cId="464429888" sldId="278"/>
        </pc:sldMkLst>
      </pc:sldChg>
      <pc:sldChg chg="del">
        <pc:chgData name="Hollingsworth, Joseph" userId="6338ef61-550f-4a52-a8a3-bd9025908f10" providerId="ADAL" clId="{9DD1E5FE-229B-9E4B-BE18-CB88949DEEAF}" dt="2020-09-03T15:13:54.633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9DD1E5FE-229B-9E4B-BE18-CB88949DEEAF}" dt="2020-09-03T15:13:54.652" v="24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9DD1E5FE-229B-9E4B-BE18-CB88949DEEAF}" dt="2020-09-03T15:16:44.130" v="32" actId="2696"/>
        <pc:sldMkLst>
          <pc:docMk/>
          <pc:sldMk cId="2842129588" sldId="296"/>
        </pc:sldMkLst>
      </pc:sldChg>
      <pc:sldChg chg="addSp delSp modSp mod modNotesTx">
        <pc:chgData name="Hollingsworth, Joseph" userId="6338ef61-550f-4a52-a8a3-bd9025908f10" providerId="ADAL" clId="{9DD1E5FE-229B-9E4B-BE18-CB88949DEEAF}" dt="2020-09-03T16:27:26.302" v="720" actId="27636"/>
        <pc:sldMkLst>
          <pc:docMk/>
          <pc:sldMk cId="305394081" sldId="298"/>
        </pc:sldMkLst>
        <pc:spChg chg="mod">
          <ac:chgData name="Hollingsworth, Joseph" userId="6338ef61-550f-4a52-a8a3-bd9025908f10" providerId="ADAL" clId="{9DD1E5FE-229B-9E4B-BE18-CB88949DEEAF}" dt="2020-09-03T16:00:30.669" v="114" actId="27636"/>
          <ac:spMkLst>
            <pc:docMk/>
            <pc:sldMk cId="305394081" sldId="298"/>
            <ac:spMk id="2" creationId="{00000000-0000-0000-0000-000000000000}"/>
          </ac:spMkLst>
        </pc:spChg>
        <pc:spChg chg="del mod">
          <ac:chgData name="Hollingsworth, Joseph" userId="6338ef61-550f-4a52-a8a3-bd9025908f10" providerId="ADAL" clId="{9DD1E5FE-229B-9E4B-BE18-CB88949DEEAF}" dt="2020-09-03T15:56:08.073" v="78" actId="478"/>
          <ac:spMkLst>
            <pc:docMk/>
            <pc:sldMk cId="305394081" sldId="298"/>
            <ac:spMk id="3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305394081" sldId="298"/>
            <ac:spMk id="4" creationId="{52D2A995-D7C1-4111-A308-2CA9B130A44E}"/>
          </ac:spMkLst>
        </pc:spChg>
        <pc:spChg chg="add mod">
          <ac:chgData name="Hollingsworth, Joseph" userId="6338ef61-550f-4a52-a8a3-bd9025908f10" providerId="ADAL" clId="{9DD1E5FE-229B-9E4B-BE18-CB88949DEEAF}" dt="2020-09-03T16:27:26.302" v="720" actId="27636"/>
          <ac:spMkLst>
            <pc:docMk/>
            <pc:sldMk cId="305394081" sldId="298"/>
            <ac:spMk id="9" creationId="{11E69541-CD33-8747-886A-6BAA89E5A820}"/>
          </ac:spMkLst>
        </pc:spChg>
        <pc:spChg chg="add mod">
          <ac:chgData name="Hollingsworth, Joseph" userId="6338ef61-550f-4a52-a8a3-bd9025908f10" providerId="ADAL" clId="{9DD1E5FE-229B-9E4B-BE18-CB88949DEEAF}" dt="2020-09-03T16:04:57.043" v="338" actId="692"/>
          <ac:spMkLst>
            <pc:docMk/>
            <pc:sldMk cId="305394081" sldId="298"/>
            <ac:spMk id="10" creationId="{4CA84A2C-0133-0049-B9BA-9CC7DBD6E5BE}"/>
          </ac:spMkLst>
        </pc:spChg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305394081" sldId="298"/>
            <ac:spMk id="11" creationId="{D5DE743B-EE8E-314A-864F-CCBBB7B62BB2}"/>
          </ac:spMkLst>
        </pc:spChg>
        <pc:picChg chg="add del mod">
          <ac:chgData name="Hollingsworth, Joseph" userId="6338ef61-550f-4a52-a8a3-bd9025908f10" providerId="ADAL" clId="{9DD1E5FE-229B-9E4B-BE18-CB88949DEEAF}" dt="2020-09-03T15:56:05.228" v="77" actId="478"/>
          <ac:picMkLst>
            <pc:docMk/>
            <pc:sldMk cId="305394081" sldId="298"/>
            <ac:picMk id="6" creationId="{E0DB981E-D257-5F4B-AF59-9EA3B3A95C5F}"/>
          </ac:picMkLst>
        </pc:picChg>
        <pc:picChg chg="add mod">
          <ac:chgData name="Hollingsworth, Joseph" userId="6338ef61-550f-4a52-a8a3-bd9025908f10" providerId="ADAL" clId="{9DD1E5FE-229B-9E4B-BE18-CB88949DEEAF}" dt="2020-09-03T15:58:43.342" v="85" actId="1076"/>
          <ac:picMkLst>
            <pc:docMk/>
            <pc:sldMk cId="305394081" sldId="298"/>
            <ac:picMk id="8" creationId="{D1C8604D-BB91-564F-B9DF-EC5E2BF84444}"/>
          </ac:picMkLst>
        </pc:picChg>
      </pc:sldChg>
      <pc:sldChg chg="del">
        <pc:chgData name="Hollingsworth, Joseph" userId="6338ef61-550f-4a52-a8a3-bd9025908f10" providerId="ADAL" clId="{9DD1E5FE-229B-9E4B-BE18-CB88949DEEAF}" dt="2020-09-03T15:13:47.029" v="13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9DD1E5FE-229B-9E4B-BE18-CB88949DEEAF}" dt="2020-09-03T15:13:43.156" v="8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9DD1E5FE-229B-9E4B-BE18-CB88949DEEAF}" dt="2020-09-03T15:13:43.168" v="11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9DD1E5FE-229B-9E4B-BE18-CB88949DEEAF}" dt="2020-09-03T15:13:43.163" v="10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9DD1E5FE-229B-9E4B-BE18-CB88949DEEAF}" dt="2020-09-03T15:13:43.152" v="7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9DD1E5FE-229B-9E4B-BE18-CB88949DEEAF}" dt="2020-09-03T15:13:43.133" v="2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9DD1E5FE-229B-9E4B-BE18-CB88949DEEAF}" dt="2020-09-03T15:13:43.160" v="9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9DD1E5FE-229B-9E4B-BE18-CB88949DEEAF}" dt="2020-09-03T15:13:43.171" v="12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9DD1E5FE-229B-9E4B-BE18-CB88949DEEAF}" dt="2020-09-03T15:13:43.136" v="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9DD1E5FE-229B-9E4B-BE18-CB88949DEEAF}" dt="2020-09-03T15:13:43.140" v="4" actId="2696"/>
        <pc:sldMkLst>
          <pc:docMk/>
          <pc:sldMk cId="2252869661" sldId="309"/>
        </pc:sldMkLst>
      </pc:sldChg>
      <pc:sldChg chg="addSp delSp modSp mod">
        <pc:chgData name="Hollingsworth, Joseph" userId="6338ef61-550f-4a52-a8a3-bd9025908f10" providerId="ADAL" clId="{9DD1E5FE-229B-9E4B-BE18-CB88949DEEAF}" dt="2020-09-03T17:21:07.797" v="2367" actId="20577"/>
        <pc:sldMkLst>
          <pc:docMk/>
          <pc:sldMk cId="3286495485" sldId="310"/>
        </pc:sldMkLst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3286495485" sldId="310"/>
            <ac:spMk id="2" creationId="{AE65432C-082B-B24A-8A95-B1B606479E51}"/>
          </ac:spMkLst>
        </pc:spChg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3286495485" sldId="310"/>
            <ac:spMk id="4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5:20:29.021" v="55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7:21:07.797" v="2367" actId="20577"/>
          <ac:spMkLst>
            <pc:docMk/>
            <pc:sldMk cId="3286495485" sldId="310"/>
            <ac:spMk id="10" creationId="{00000000-0000-0000-0000-000000000000}"/>
          </ac:spMkLst>
        </pc:spChg>
      </pc:sldChg>
      <pc:sldChg chg="addSp delSp modSp add del">
        <pc:chgData name="Hollingsworth, Joseph" userId="6338ef61-550f-4a52-a8a3-bd9025908f10" providerId="ADAL" clId="{9DD1E5FE-229B-9E4B-BE18-CB88949DEEAF}" dt="2020-09-03T17:49:34.027" v="3569" actId="2696"/>
        <pc:sldMkLst>
          <pc:docMk/>
          <pc:sldMk cId="241945215" sldId="311"/>
        </pc:sldMkLst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241945215" sldId="311"/>
            <ac:spMk id="4" creationId="{52D2A995-D7C1-4111-A308-2CA9B130A44E}"/>
          </ac:spMkLst>
        </pc:spChg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241945215" sldId="311"/>
            <ac:spMk id="5" creationId="{83CD2C2F-E17E-7749-98EC-9EE194846AF4}"/>
          </ac:spMkLst>
        </pc:spChg>
      </pc:sldChg>
      <pc:sldChg chg="del">
        <pc:chgData name="Hollingsworth, Joseph" userId="6338ef61-550f-4a52-a8a3-bd9025908f10" providerId="ADAL" clId="{9DD1E5FE-229B-9E4B-BE18-CB88949DEEAF}" dt="2020-09-03T15:13:47.049" v="15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9DD1E5FE-229B-9E4B-BE18-CB88949DEEAF}" dt="2020-09-03T15:13:43.129" v="1" actId="2696"/>
        <pc:sldMkLst>
          <pc:docMk/>
          <pc:sldMk cId="3346117968" sldId="312"/>
        </pc:sldMkLst>
      </pc:sldChg>
      <pc:sldChg chg="addSp delSp modSp add mod">
        <pc:chgData name="Hollingsworth, Joseph" userId="6338ef61-550f-4a52-a8a3-bd9025908f10" providerId="ADAL" clId="{9DD1E5FE-229B-9E4B-BE18-CB88949DEEAF}" dt="2020-09-03T16:27:36.468" v="721" actId="255"/>
        <pc:sldMkLst>
          <pc:docMk/>
          <pc:sldMk cId="4125401107" sldId="312"/>
        </pc:sldMkLst>
        <pc:spChg chg="mod">
          <ac:chgData name="Hollingsworth, Joseph" userId="6338ef61-550f-4a52-a8a3-bd9025908f10" providerId="ADAL" clId="{9DD1E5FE-229B-9E4B-BE18-CB88949DEEAF}" dt="2020-09-03T16:11:31.837" v="493" actId="20577"/>
          <ac:spMkLst>
            <pc:docMk/>
            <pc:sldMk cId="4125401107" sldId="312"/>
            <ac:spMk id="2" creationId="{00000000-0000-0000-0000-000000000000}"/>
          </ac:spMkLst>
        </pc:spChg>
        <pc:spChg chg="add mod">
          <ac:chgData name="Hollingsworth, Joseph" userId="6338ef61-550f-4a52-a8a3-bd9025908f10" providerId="ADAL" clId="{9DD1E5FE-229B-9E4B-BE18-CB88949DEEAF}" dt="2020-09-03T16:09:42.525" v="388" actId="14100"/>
          <ac:spMkLst>
            <pc:docMk/>
            <pc:sldMk cId="4125401107" sldId="312"/>
            <ac:spMk id="3" creationId="{ECA25C3F-47DB-DD48-875A-83A56521E78A}"/>
          </ac:spMkLst>
        </pc:spChg>
        <pc:spChg chg="add del">
          <ac:chgData name="Hollingsworth, Joseph" userId="6338ef61-550f-4a52-a8a3-bd9025908f10" providerId="ADAL" clId="{9DD1E5FE-229B-9E4B-BE18-CB88949DEEAF}" dt="2020-09-03T16:12:16.967" v="525" actId="478"/>
          <ac:spMkLst>
            <pc:docMk/>
            <pc:sldMk cId="4125401107" sldId="312"/>
            <ac:spMk id="4" creationId="{A621174B-DC6F-484E-8CEB-F19999C145B8}"/>
          </ac:spMkLst>
        </pc:spChg>
        <pc:spChg chg="add del">
          <ac:chgData name="Hollingsworth, Joseph" userId="6338ef61-550f-4a52-a8a3-bd9025908f10" providerId="ADAL" clId="{9DD1E5FE-229B-9E4B-BE18-CB88949DEEAF}" dt="2020-09-03T16:12:35.421" v="527" actId="478"/>
          <ac:spMkLst>
            <pc:docMk/>
            <pc:sldMk cId="4125401107" sldId="312"/>
            <ac:spMk id="5" creationId="{3512C0FC-47E0-FB4D-9B17-E9674A9F71FC}"/>
          </ac:spMkLst>
        </pc:spChg>
        <pc:spChg chg="add mod">
          <ac:chgData name="Hollingsworth, Joseph" userId="6338ef61-550f-4a52-a8a3-bd9025908f10" providerId="ADAL" clId="{9DD1E5FE-229B-9E4B-BE18-CB88949DEEAF}" dt="2020-09-03T16:13:00.116" v="530" actId="692"/>
          <ac:spMkLst>
            <pc:docMk/>
            <pc:sldMk cId="4125401107" sldId="312"/>
            <ac:spMk id="6" creationId="{F3FF4EFD-4816-8F47-9893-61B1B122DA37}"/>
          </ac:spMkLst>
        </pc:spChg>
        <pc:spChg chg="add mod">
          <ac:chgData name="Hollingsworth, Joseph" userId="6338ef61-550f-4a52-a8a3-bd9025908f10" providerId="ADAL" clId="{9DD1E5FE-229B-9E4B-BE18-CB88949DEEAF}" dt="2020-09-03T16:13:21.050" v="533" actId="692"/>
          <ac:spMkLst>
            <pc:docMk/>
            <pc:sldMk cId="4125401107" sldId="312"/>
            <ac:spMk id="7" creationId="{6274081B-B465-504E-B5F7-20603ACB8422}"/>
          </ac:spMkLst>
        </pc:spChg>
        <pc:spChg chg="mod">
          <ac:chgData name="Hollingsworth, Joseph" userId="6338ef61-550f-4a52-a8a3-bd9025908f10" providerId="ADAL" clId="{9DD1E5FE-229B-9E4B-BE18-CB88949DEEAF}" dt="2020-09-03T16:27:36.468" v="721" actId="255"/>
          <ac:spMkLst>
            <pc:docMk/>
            <pc:sldMk cId="4125401107" sldId="312"/>
            <ac:spMk id="9" creationId="{11E69541-CD33-8747-886A-6BAA89E5A820}"/>
          </ac:spMkLst>
        </pc:spChg>
        <pc:spChg chg="add mod">
          <ac:chgData name="Hollingsworth, Joseph" userId="6338ef61-550f-4a52-a8a3-bd9025908f10" providerId="ADAL" clId="{9DD1E5FE-229B-9E4B-BE18-CB88949DEEAF}" dt="2020-09-03T16:15:10.944" v="545" actId="14100"/>
          <ac:spMkLst>
            <pc:docMk/>
            <pc:sldMk cId="4125401107" sldId="312"/>
            <ac:spMk id="12" creationId="{5A910347-7DA1-814B-AD47-1D0226FF1D4F}"/>
          </ac:spMkLst>
        </pc:spChg>
        <pc:spChg chg="add mod">
          <ac:chgData name="Hollingsworth, Joseph" userId="6338ef61-550f-4a52-a8a3-bd9025908f10" providerId="ADAL" clId="{9DD1E5FE-229B-9E4B-BE18-CB88949DEEAF}" dt="2020-09-03T16:10:38.273" v="397" actId="1035"/>
          <ac:spMkLst>
            <pc:docMk/>
            <pc:sldMk cId="4125401107" sldId="312"/>
            <ac:spMk id="13" creationId="{A2DFF01A-EED7-5844-9B0F-C45CC7657508}"/>
          </ac:spMkLst>
        </pc:spChg>
        <pc:spChg chg="add mod">
          <ac:chgData name="Hollingsworth, Joseph" userId="6338ef61-550f-4a52-a8a3-bd9025908f10" providerId="ADAL" clId="{9DD1E5FE-229B-9E4B-BE18-CB88949DEEAF}" dt="2020-09-03T16:13:41.863" v="536" actId="692"/>
          <ac:spMkLst>
            <pc:docMk/>
            <pc:sldMk cId="4125401107" sldId="312"/>
            <ac:spMk id="14" creationId="{0486B3A9-D4E1-9B4E-A186-FD0EF2A6DD80}"/>
          </ac:spMkLst>
        </pc:spChg>
      </pc:sldChg>
      <pc:sldChg chg="del">
        <pc:chgData name="Hollingsworth, Joseph" userId="6338ef61-550f-4a52-a8a3-bd9025908f10" providerId="ADAL" clId="{9DD1E5FE-229B-9E4B-BE18-CB88949DEEAF}" dt="2020-09-03T15:13:43.124" v="0" actId="2696"/>
        <pc:sldMkLst>
          <pc:docMk/>
          <pc:sldMk cId="3485137930" sldId="313"/>
        </pc:sldMkLst>
      </pc:sldChg>
      <pc:sldChg chg="addSp delSp modSp add mod">
        <pc:chgData name="Hollingsworth, Joseph" userId="6338ef61-550f-4a52-a8a3-bd9025908f10" providerId="ADAL" clId="{9DD1E5FE-229B-9E4B-BE18-CB88949DEEAF}" dt="2020-09-03T16:32:07.335" v="1058" actId="20577"/>
        <pc:sldMkLst>
          <pc:docMk/>
          <pc:sldMk cId="3835564943" sldId="313"/>
        </pc:sldMkLst>
        <pc:spChg chg="mod">
          <ac:chgData name="Hollingsworth, Joseph" userId="6338ef61-550f-4a52-a8a3-bd9025908f10" providerId="ADAL" clId="{9DD1E5FE-229B-9E4B-BE18-CB88949DEEAF}" dt="2020-09-03T16:32:07.335" v="1058" actId="20577"/>
          <ac:spMkLst>
            <pc:docMk/>
            <pc:sldMk cId="3835564943" sldId="313"/>
            <ac:spMk id="2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6:14:49.254" v="542" actId="478"/>
          <ac:spMkLst>
            <pc:docMk/>
            <pc:sldMk cId="3835564943" sldId="313"/>
            <ac:spMk id="6" creationId="{F3FF4EFD-4816-8F47-9893-61B1B122DA37}"/>
          </ac:spMkLst>
        </pc:spChg>
        <pc:spChg chg="del">
          <ac:chgData name="Hollingsworth, Joseph" userId="6338ef61-550f-4a52-a8a3-bd9025908f10" providerId="ADAL" clId="{9DD1E5FE-229B-9E4B-BE18-CB88949DEEAF}" dt="2020-09-03T16:14:46.723" v="541" actId="478"/>
          <ac:spMkLst>
            <pc:docMk/>
            <pc:sldMk cId="3835564943" sldId="313"/>
            <ac:spMk id="7" creationId="{6274081B-B465-504E-B5F7-20603ACB8422}"/>
          </ac:spMkLst>
        </pc:spChg>
        <pc:spChg chg="mod">
          <ac:chgData name="Hollingsworth, Joseph" userId="6338ef61-550f-4a52-a8a3-bd9025908f10" providerId="ADAL" clId="{9DD1E5FE-229B-9E4B-BE18-CB88949DEEAF}" dt="2020-09-03T16:31:15.503" v="1044" actId="20577"/>
          <ac:spMkLst>
            <pc:docMk/>
            <pc:sldMk cId="3835564943" sldId="313"/>
            <ac:spMk id="9" creationId="{11E69541-CD33-8747-886A-6BAA89E5A820}"/>
          </ac:spMkLst>
        </pc:spChg>
        <pc:spChg chg="del">
          <ac:chgData name="Hollingsworth, Joseph" userId="6338ef61-550f-4a52-a8a3-bd9025908f10" providerId="ADAL" clId="{9DD1E5FE-229B-9E4B-BE18-CB88949DEEAF}" dt="2020-09-03T16:26:34.527" v="684" actId="478"/>
          <ac:spMkLst>
            <pc:docMk/>
            <pc:sldMk cId="3835564943" sldId="313"/>
            <ac:spMk id="12" creationId="{5A910347-7DA1-814B-AD47-1D0226FF1D4F}"/>
          </ac:spMkLst>
        </pc:spChg>
        <pc:spChg chg="del">
          <ac:chgData name="Hollingsworth, Joseph" userId="6338ef61-550f-4a52-a8a3-bd9025908f10" providerId="ADAL" clId="{9DD1E5FE-229B-9E4B-BE18-CB88949DEEAF}" dt="2020-09-03T16:26:36.956" v="685" actId="478"/>
          <ac:spMkLst>
            <pc:docMk/>
            <pc:sldMk cId="3835564943" sldId="313"/>
            <ac:spMk id="13" creationId="{A2DFF01A-EED7-5844-9B0F-C45CC7657508}"/>
          </ac:spMkLst>
        </pc:spChg>
        <pc:spChg chg="del">
          <ac:chgData name="Hollingsworth, Joseph" userId="6338ef61-550f-4a52-a8a3-bd9025908f10" providerId="ADAL" clId="{9DD1E5FE-229B-9E4B-BE18-CB88949DEEAF}" dt="2020-09-03T16:14:44.495" v="540" actId="478"/>
          <ac:spMkLst>
            <pc:docMk/>
            <pc:sldMk cId="3835564943" sldId="313"/>
            <ac:spMk id="14" creationId="{0486B3A9-D4E1-9B4E-A186-FD0EF2A6DD80}"/>
          </ac:spMkLst>
        </pc:spChg>
        <pc:spChg chg="add del mod">
          <ac:chgData name="Hollingsworth, Joseph" userId="6338ef61-550f-4a52-a8a3-bd9025908f10" providerId="ADAL" clId="{9DD1E5FE-229B-9E4B-BE18-CB88949DEEAF}" dt="2020-09-03T16:14:41.267" v="539"/>
          <ac:spMkLst>
            <pc:docMk/>
            <pc:sldMk cId="3835564943" sldId="313"/>
            <ac:spMk id="15" creationId="{7CE24CD2-F583-6C41-8501-4CAAFED3CCD9}"/>
          </ac:spMkLst>
        </pc:spChg>
        <pc:spChg chg="add mod">
          <ac:chgData name="Hollingsworth, Joseph" userId="6338ef61-550f-4a52-a8a3-bd9025908f10" providerId="ADAL" clId="{9DD1E5FE-229B-9E4B-BE18-CB88949DEEAF}" dt="2020-09-03T16:28:20.462" v="762" actId="1076"/>
          <ac:spMkLst>
            <pc:docMk/>
            <pc:sldMk cId="3835564943" sldId="313"/>
            <ac:spMk id="16" creationId="{A7E872B4-5687-EB43-8201-9A557C81A778}"/>
          </ac:spMkLst>
        </pc:spChg>
      </pc:sldChg>
      <pc:sldChg chg="del">
        <pc:chgData name="Hollingsworth, Joseph" userId="6338ef61-550f-4a52-a8a3-bd9025908f10" providerId="ADAL" clId="{9DD1E5FE-229B-9E4B-BE18-CB88949DEEAF}" dt="2020-09-03T15:13:43.148" v="6" actId="2696"/>
        <pc:sldMkLst>
          <pc:docMk/>
          <pc:sldMk cId="2727836277" sldId="314"/>
        </pc:sldMkLst>
      </pc:sldChg>
      <pc:sldChg chg="modSp add mod">
        <pc:chgData name="Hollingsworth, Joseph" userId="6338ef61-550f-4a52-a8a3-bd9025908f10" providerId="ADAL" clId="{9DD1E5FE-229B-9E4B-BE18-CB88949DEEAF}" dt="2020-09-03T16:58:51.745" v="1462" actId="1036"/>
        <pc:sldMkLst>
          <pc:docMk/>
          <pc:sldMk cId="3213255523" sldId="314"/>
        </pc:sldMkLst>
        <pc:spChg chg="mod">
          <ac:chgData name="Hollingsworth, Joseph" userId="6338ef61-550f-4a52-a8a3-bd9025908f10" providerId="ADAL" clId="{9DD1E5FE-229B-9E4B-BE18-CB88949DEEAF}" dt="2020-09-03T16:32:02.889" v="1056" actId="20577"/>
          <ac:spMkLst>
            <pc:docMk/>
            <pc:sldMk cId="3213255523" sldId="314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6:31:56.654" v="1053" actId="1036"/>
          <ac:spMkLst>
            <pc:docMk/>
            <pc:sldMk cId="3213255523" sldId="314"/>
            <ac:spMk id="3" creationId="{ECA25C3F-47DB-DD48-875A-83A56521E78A}"/>
          </ac:spMkLst>
        </pc:spChg>
        <pc:spChg chg="mod">
          <ac:chgData name="Hollingsworth, Joseph" userId="6338ef61-550f-4a52-a8a3-bd9025908f10" providerId="ADAL" clId="{9DD1E5FE-229B-9E4B-BE18-CB88949DEEAF}" dt="2020-09-03T16:47:25.489" v="1327"/>
          <ac:spMkLst>
            <pc:docMk/>
            <pc:sldMk cId="3213255523" sldId="314"/>
            <ac:spMk id="9" creationId="{11E69541-CD33-8747-886A-6BAA89E5A820}"/>
          </ac:spMkLst>
        </pc:spChg>
        <pc:spChg chg="mod">
          <ac:chgData name="Hollingsworth, Joseph" userId="6338ef61-550f-4a52-a8a3-bd9025908f10" providerId="ADAL" clId="{9DD1E5FE-229B-9E4B-BE18-CB88949DEEAF}" dt="2020-09-03T16:58:51.745" v="1462" actId="1036"/>
          <ac:spMkLst>
            <pc:docMk/>
            <pc:sldMk cId="3213255523" sldId="314"/>
            <ac:spMk id="16" creationId="{A7E872B4-5687-EB43-8201-9A557C81A778}"/>
          </ac:spMkLst>
        </pc:spChg>
      </pc:sldChg>
      <pc:sldChg chg="modSp add mod">
        <pc:chgData name="Hollingsworth, Joseph" userId="6338ef61-550f-4a52-a8a3-bd9025908f10" providerId="ADAL" clId="{9DD1E5FE-229B-9E4B-BE18-CB88949DEEAF}" dt="2020-09-03T16:59:00.816" v="1463" actId="1035"/>
        <pc:sldMkLst>
          <pc:docMk/>
          <pc:sldMk cId="414261893" sldId="315"/>
        </pc:sldMkLst>
        <pc:spChg chg="mod">
          <ac:chgData name="Hollingsworth, Joseph" userId="6338ef61-550f-4a52-a8a3-bd9025908f10" providerId="ADAL" clId="{9DD1E5FE-229B-9E4B-BE18-CB88949DEEAF}" dt="2020-09-03T16:46:46.167" v="1322" actId="20577"/>
          <ac:spMkLst>
            <pc:docMk/>
            <pc:sldMk cId="414261893" sldId="315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6:46:55.306" v="1326" actId="1036"/>
          <ac:spMkLst>
            <pc:docMk/>
            <pc:sldMk cId="414261893" sldId="315"/>
            <ac:spMk id="3" creationId="{ECA25C3F-47DB-DD48-875A-83A56521E78A}"/>
          </ac:spMkLst>
        </pc:spChg>
        <pc:spChg chg="mod">
          <ac:chgData name="Hollingsworth, Joseph" userId="6338ef61-550f-4a52-a8a3-bd9025908f10" providerId="ADAL" clId="{9DD1E5FE-229B-9E4B-BE18-CB88949DEEAF}" dt="2020-09-03T16:53:38.045" v="1416" actId="20577"/>
          <ac:spMkLst>
            <pc:docMk/>
            <pc:sldMk cId="414261893" sldId="315"/>
            <ac:spMk id="9" creationId="{11E69541-CD33-8747-886A-6BAA89E5A820}"/>
          </ac:spMkLst>
        </pc:spChg>
        <pc:spChg chg="mod">
          <ac:chgData name="Hollingsworth, Joseph" userId="6338ef61-550f-4a52-a8a3-bd9025908f10" providerId="ADAL" clId="{9DD1E5FE-229B-9E4B-BE18-CB88949DEEAF}" dt="2020-09-03T16:59:00.816" v="1463" actId="1035"/>
          <ac:spMkLst>
            <pc:docMk/>
            <pc:sldMk cId="414261893" sldId="315"/>
            <ac:spMk id="16" creationId="{A7E872B4-5687-EB43-8201-9A557C81A778}"/>
          </ac:spMkLst>
        </pc:spChg>
      </pc:sldChg>
      <pc:sldChg chg="del">
        <pc:chgData name="Hollingsworth, Joseph" userId="6338ef61-550f-4a52-a8a3-bd9025908f10" providerId="ADAL" clId="{9DD1E5FE-229B-9E4B-BE18-CB88949DEEAF}" dt="2020-09-03T15:13:54.637" v="20" actId="2696"/>
        <pc:sldMkLst>
          <pc:docMk/>
          <pc:sldMk cId="2768300375" sldId="315"/>
        </pc:sldMkLst>
      </pc:sldChg>
      <pc:sldChg chg="del">
        <pc:chgData name="Hollingsworth, Joseph" userId="6338ef61-550f-4a52-a8a3-bd9025908f10" providerId="ADAL" clId="{9DD1E5FE-229B-9E4B-BE18-CB88949DEEAF}" dt="2020-09-03T15:16:44.139" v="34" actId="2696"/>
        <pc:sldMkLst>
          <pc:docMk/>
          <pc:sldMk cId="1308386784" sldId="316"/>
        </pc:sldMkLst>
      </pc:sldChg>
      <pc:sldChg chg="delSp modSp add mod">
        <pc:chgData name="Hollingsworth, Joseph" userId="6338ef61-550f-4a52-a8a3-bd9025908f10" providerId="ADAL" clId="{9DD1E5FE-229B-9E4B-BE18-CB88949DEEAF}" dt="2020-09-03T17:14:55.162" v="1939" actId="20577"/>
        <pc:sldMkLst>
          <pc:docMk/>
          <pc:sldMk cId="2504189267" sldId="316"/>
        </pc:sldMkLst>
        <pc:spChg chg="mod">
          <ac:chgData name="Hollingsworth, Joseph" userId="6338ef61-550f-4a52-a8a3-bd9025908f10" providerId="ADAL" clId="{9DD1E5FE-229B-9E4B-BE18-CB88949DEEAF}" dt="2020-09-03T17:00:53.364" v="1497" actId="20577"/>
          <ac:spMkLst>
            <pc:docMk/>
            <pc:sldMk cId="2504189267" sldId="316"/>
            <ac:spMk id="2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7:01:09.304" v="1501" actId="478"/>
          <ac:spMkLst>
            <pc:docMk/>
            <pc:sldMk cId="2504189267" sldId="316"/>
            <ac:spMk id="3" creationId="{ECA25C3F-47DB-DD48-875A-83A56521E78A}"/>
          </ac:spMkLst>
        </pc:spChg>
        <pc:spChg chg="mod">
          <ac:chgData name="Hollingsworth, Joseph" userId="6338ef61-550f-4a52-a8a3-bd9025908f10" providerId="ADAL" clId="{9DD1E5FE-229B-9E4B-BE18-CB88949DEEAF}" dt="2020-09-03T17:14:55.162" v="1939" actId="20577"/>
          <ac:spMkLst>
            <pc:docMk/>
            <pc:sldMk cId="2504189267" sldId="316"/>
            <ac:spMk id="9" creationId="{11E69541-CD33-8747-886A-6BAA89E5A820}"/>
          </ac:spMkLst>
        </pc:spChg>
        <pc:spChg chg="del">
          <ac:chgData name="Hollingsworth, Joseph" userId="6338ef61-550f-4a52-a8a3-bd9025908f10" providerId="ADAL" clId="{9DD1E5FE-229B-9E4B-BE18-CB88949DEEAF}" dt="2020-09-03T17:00:59.695" v="1498" actId="478"/>
          <ac:spMkLst>
            <pc:docMk/>
            <pc:sldMk cId="2504189267" sldId="316"/>
            <ac:spMk id="10" creationId="{4CA84A2C-0133-0049-B9BA-9CC7DBD6E5BE}"/>
          </ac:spMkLst>
        </pc:spChg>
        <pc:spChg chg="del">
          <ac:chgData name="Hollingsworth, Joseph" userId="6338ef61-550f-4a52-a8a3-bd9025908f10" providerId="ADAL" clId="{9DD1E5FE-229B-9E4B-BE18-CB88949DEEAF}" dt="2020-09-03T17:01:06.213" v="1500" actId="478"/>
          <ac:spMkLst>
            <pc:docMk/>
            <pc:sldMk cId="2504189267" sldId="316"/>
            <ac:spMk id="16" creationId="{A7E872B4-5687-EB43-8201-9A557C81A778}"/>
          </ac:spMkLst>
        </pc:spChg>
        <pc:picChg chg="del">
          <ac:chgData name="Hollingsworth, Joseph" userId="6338ef61-550f-4a52-a8a3-bd9025908f10" providerId="ADAL" clId="{9DD1E5FE-229B-9E4B-BE18-CB88949DEEAF}" dt="2020-09-03T17:01:01.688" v="1499" actId="478"/>
          <ac:picMkLst>
            <pc:docMk/>
            <pc:sldMk cId="2504189267" sldId="316"/>
            <ac:picMk id="8" creationId="{D1C8604D-BB91-564F-B9DF-EC5E2BF84444}"/>
          </ac:picMkLst>
        </pc:picChg>
      </pc:sldChg>
      <pc:sldChg chg="modSp add del mod">
        <pc:chgData name="Hollingsworth, Joseph" userId="6338ef61-550f-4a52-a8a3-bd9025908f10" providerId="ADAL" clId="{9DD1E5FE-229B-9E4B-BE18-CB88949DEEAF}" dt="2020-09-03T17:49:31.220" v="3568" actId="2696"/>
        <pc:sldMkLst>
          <pc:docMk/>
          <pc:sldMk cId="3817983494" sldId="317"/>
        </pc:sldMkLst>
        <pc:spChg chg="mod">
          <ac:chgData name="Hollingsworth, Joseph" userId="6338ef61-550f-4a52-a8a3-bd9025908f10" providerId="ADAL" clId="{9DD1E5FE-229B-9E4B-BE18-CB88949DEEAF}" dt="2020-09-03T17:09:37.987" v="1771" actId="20577"/>
          <ac:spMkLst>
            <pc:docMk/>
            <pc:sldMk cId="3817983494" sldId="31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7:10:33.675" v="1852" actId="20577"/>
          <ac:spMkLst>
            <pc:docMk/>
            <pc:sldMk cId="3817983494" sldId="317"/>
            <ac:spMk id="9" creationId="{11E69541-CD33-8747-886A-6BAA89E5A820}"/>
          </ac:spMkLst>
        </pc:spChg>
      </pc:sldChg>
      <pc:sldChg chg="del">
        <pc:chgData name="Hollingsworth, Joseph" userId="6338ef61-550f-4a52-a8a3-bd9025908f10" providerId="ADAL" clId="{9DD1E5FE-229B-9E4B-BE18-CB88949DEEAF}" dt="2020-09-03T15:16:44.143" v="35" actId="2696"/>
        <pc:sldMkLst>
          <pc:docMk/>
          <pc:sldMk cId="1151950357" sldId="318"/>
        </pc:sldMkLst>
      </pc:sldChg>
      <pc:sldChg chg="modSp add mod">
        <pc:chgData name="Hollingsworth, Joseph" userId="6338ef61-550f-4a52-a8a3-bd9025908f10" providerId="ADAL" clId="{9DD1E5FE-229B-9E4B-BE18-CB88949DEEAF}" dt="2020-09-03T17:20:20.016" v="2333" actId="20577"/>
        <pc:sldMkLst>
          <pc:docMk/>
          <pc:sldMk cId="2261176667" sldId="318"/>
        </pc:sldMkLst>
        <pc:spChg chg="mod">
          <ac:chgData name="Hollingsworth, Joseph" userId="6338ef61-550f-4a52-a8a3-bd9025908f10" providerId="ADAL" clId="{9DD1E5FE-229B-9E4B-BE18-CB88949DEEAF}" dt="2020-09-03T17:15:13.173" v="1945" actId="20577"/>
          <ac:spMkLst>
            <pc:docMk/>
            <pc:sldMk cId="22611766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7:20:20.016" v="2333" actId="20577"/>
          <ac:spMkLst>
            <pc:docMk/>
            <pc:sldMk cId="2261176667" sldId="318"/>
            <ac:spMk id="9" creationId="{11E69541-CD33-8747-886A-6BAA89E5A820}"/>
          </ac:spMkLst>
        </pc:spChg>
      </pc:sldChg>
      <pc:sldChg chg="addSp delSp modSp add mod ord">
        <pc:chgData name="Hollingsworth, Joseph" userId="6338ef61-550f-4a52-a8a3-bd9025908f10" providerId="ADAL" clId="{9DD1E5FE-229B-9E4B-BE18-CB88949DEEAF}" dt="2020-09-03T18:00:04.058" v="4203" actId="20577"/>
        <pc:sldMkLst>
          <pc:docMk/>
          <pc:sldMk cId="337754659" sldId="319"/>
        </pc:sldMkLst>
        <pc:spChg chg="mod">
          <ac:chgData name="Hollingsworth, Joseph" userId="6338ef61-550f-4a52-a8a3-bd9025908f10" providerId="ADAL" clId="{9DD1E5FE-229B-9E4B-BE18-CB88949DEEAF}" dt="2020-09-03T17:32:16.149" v="2877" actId="20577"/>
          <ac:spMkLst>
            <pc:docMk/>
            <pc:sldMk cId="337754659" sldId="319"/>
            <ac:spMk id="2" creationId="{00000000-0000-0000-0000-000000000000}"/>
          </ac:spMkLst>
        </pc:spChg>
        <pc:spChg chg="add del mod">
          <ac:chgData name="Hollingsworth, Joseph" userId="6338ef61-550f-4a52-a8a3-bd9025908f10" providerId="ADAL" clId="{9DD1E5FE-229B-9E4B-BE18-CB88949DEEAF}" dt="2020-09-03T17:29:46.289" v="2855"/>
          <ac:spMkLst>
            <pc:docMk/>
            <pc:sldMk cId="337754659" sldId="319"/>
            <ac:spMk id="4" creationId="{BE71F4F4-D33F-014B-8DE7-C786E553E199}"/>
          </ac:spMkLst>
        </pc:spChg>
        <pc:spChg chg="mod">
          <ac:chgData name="Hollingsworth, Joseph" userId="6338ef61-550f-4a52-a8a3-bd9025908f10" providerId="ADAL" clId="{9DD1E5FE-229B-9E4B-BE18-CB88949DEEAF}" dt="2020-09-03T18:00:04.058" v="4203" actId="20577"/>
          <ac:spMkLst>
            <pc:docMk/>
            <pc:sldMk cId="337754659" sldId="319"/>
            <ac:spMk id="9" creationId="{11E69541-CD33-8747-886A-6BAA89E5A820}"/>
          </ac:spMkLst>
        </pc:spChg>
        <pc:graphicFrameChg chg="add mod modGraphic">
          <ac:chgData name="Hollingsworth, Joseph" userId="6338ef61-550f-4a52-a8a3-bd9025908f10" providerId="ADAL" clId="{9DD1E5FE-229B-9E4B-BE18-CB88949DEEAF}" dt="2020-09-03T17:31:32.016" v="2863" actId="1076"/>
          <ac:graphicFrameMkLst>
            <pc:docMk/>
            <pc:sldMk cId="337754659" sldId="319"/>
            <ac:graphicFrameMk id="3" creationId="{F44CABC7-7788-FA45-96E6-BE620373CDA0}"/>
          </ac:graphicFrameMkLst>
        </pc:graphicFrameChg>
      </pc:sldChg>
      <pc:sldChg chg="del">
        <pc:chgData name="Hollingsworth, Joseph" userId="6338ef61-550f-4a52-a8a3-bd9025908f10" providerId="ADAL" clId="{9DD1E5FE-229B-9E4B-BE18-CB88949DEEAF}" dt="2020-09-03T15:13:43.144" v="5" actId="2696"/>
        <pc:sldMkLst>
          <pc:docMk/>
          <pc:sldMk cId="3379650935" sldId="319"/>
        </pc:sldMkLst>
      </pc:sldChg>
      <pc:sldChg chg="add del ord">
        <pc:chgData name="Hollingsworth, Joseph" userId="6338ef61-550f-4a52-a8a3-bd9025908f10" providerId="ADAL" clId="{9DD1E5FE-229B-9E4B-BE18-CB88949DEEAF}" dt="2020-09-03T17:49:28.904" v="3567" actId="2696"/>
        <pc:sldMkLst>
          <pc:docMk/>
          <pc:sldMk cId="1014510093" sldId="320"/>
        </pc:sldMkLst>
      </pc:sldChg>
      <pc:sldChg chg="addSp delSp modSp add mod">
        <pc:chgData name="Hollingsworth, Joseph" userId="6338ef61-550f-4a52-a8a3-bd9025908f10" providerId="ADAL" clId="{9DD1E5FE-229B-9E4B-BE18-CB88949DEEAF}" dt="2020-09-03T17:52:16.193" v="3634" actId="20577"/>
        <pc:sldMkLst>
          <pc:docMk/>
          <pc:sldMk cId="1538466732" sldId="321"/>
        </pc:sldMkLst>
        <pc:spChg chg="mod">
          <ac:chgData name="Hollingsworth, Joseph" userId="6338ef61-550f-4a52-a8a3-bd9025908f10" providerId="ADAL" clId="{9DD1E5FE-229B-9E4B-BE18-CB88949DEEAF}" dt="2020-09-03T17:32:22.899" v="2887" actId="20577"/>
          <ac:spMkLst>
            <pc:docMk/>
            <pc:sldMk cId="1538466732" sldId="321"/>
            <ac:spMk id="2" creationId="{00000000-0000-0000-0000-000000000000}"/>
          </ac:spMkLst>
        </pc:spChg>
        <pc:spChg chg="add del mod">
          <ac:chgData name="Hollingsworth, Joseph" userId="6338ef61-550f-4a52-a8a3-bd9025908f10" providerId="ADAL" clId="{9DD1E5FE-229B-9E4B-BE18-CB88949DEEAF}" dt="2020-09-03T17:42:05.946" v="2993" actId="478"/>
          <ac:spMkLst>
            <pc:docMk/>
            <pc:sldMk cId="1538466732" sldId="321"/>
            <ac:spMk id="5" creationId="{A361FB6A-5D59-994D-81E4-F34C75A41D6F}"/>
          </ac:spMkLst>
        </pc:spChg>
        <pc:spChg chg="add mod">
          <ac:chgData name="Hollingsworth, Joseph" userId="6338ef61-550f-4a52-a8a3-bd9025908f10" providerId="ADAL" clId="{9DD1E5FE-229B-9E4B-BE18-CB88949DEEAF}" dt="2020-09-03T17:46:34.269" v="3411" actId="20577"/>
          <ac:spMkLst>
            <pc:docMk/>
            <pc:sldMk cId="1538466732" sldId="321"/>
            <ac:spMk id="6" creationId="{C6B145B7-0C96-C041-B314-E9B76B8DD3A8}"/>
          </ac:spMkLst>
        </pc:spChg>
        <pc:spChg chg="add del mod">
          <ac:chgData name="Hollingsworth, Joseph" userId="6338ef61-550f-4a52-a8a3-bd9025908f10" providerId="ADAL" clId="{9DD1E5FE-229B-9E4B-BE18-CB88949DEEAF}" dt="2020-09-03T17:42:00.983" v="2991"/>
          <ac:spMkLst>
            <pc:docMk/>
            <pc:sldMk cId="1538466732" sldId="321"/>
            <ac:spMk id="7" creationId="{FCF361A7-C62C-5B4D-91CB-98456464DFA2}"/>
          </ac:spMkLst>
        </pc:spChg>
        <pc:spChg chg="del">
          <ac:chgData name="Hollingsworth, Joseph" userId="6338ef61-550f-4a52-a8a3-bd9025908f10" providerId="ADAL" clId="{9DD1E5FE-229B-9E4B-BE18-CB88949DEEAF}" dt="2020-09-03T17:42:02.754" v="2992" actId="478"/>
          <ac:spMkLst>
            <pc:docMk/>
            <pc:sldMk cId="1538466732" sldId="321"/>
            <ac:spMk id="9" creationId="{11E69541-CD33-8747-886A-6BAA89E5A820}"/>
          </ac:spMkLst>
        </pc:spChg>
        <pc:spChg chg="add mod">
          <ac:chgData name="Hollingsworth, Joseph" userId="6338ef61-550f-4a52-a8a3-bd9025908f10" providerId="ADAL" clId="{9DD1E5FE-229B-9E4B-BE18-CB88949DEEAF}" dt="2020-09-03T17:52:16.193" v="3634" actId="20577"/>
          <ac:spMkLst>
            <pc:docMk/>
            <pc:sldMk cId="1538466732" sldId="321"/>
            <ac:spMk id="10" creationId="{F91FEA33-35B1-D24B-B77E-A199E9B17AF9}"/>
          </ac:spMkLst>
        </pc:spChg>
        <pc:spChg chg="add mod">
          <ac:chgData name="Hollingsworth, Joseph" userId="6338ef61-550f-4a52-a8a3-bd9025908f10" providerId="ADAL" clId="{9DD1E5FE-229B-9E4B-BE18-CB88949DEEAF}" dt="2020-09-03T17:49:18.753" v="3566" actId="1035"/>
          <ac:spMkLst>
            <pc:docMk/>
            <pc:sldMk cId="1538466732" sldId="321"/>
            <ac:spMk id="12" creationId="{54611462-8F96-F34C-B3A1-2D5318E1759D}"/>
          </ac:spMkLst>
        </pc:spChg>
      </pc:sldChg>
      <pc:sldChg chg="addSp delSp modSp add mod">
        <pc:chgData name="Hollingsworth, Joseph" userId="6338ef61-550f-4a52-a8a3-bd9025908f10" providerId="ADAL" clId="{9DD1E5FE-229B-9E4B-BE18-CB88949DEEAF}" dt="2020-09-03T17:58:02.984" v="4172" actId="20577"/>
        <pc:sldMkLst>
          <pc:docMk/>
          <pc:sldMk cId="2020023784" sldId="322"/>
        </pc:sldMkLst>
        <pc:spChg chg="mod">
          <ac:chgData name="Hollingsworth, Joseph" userId="6338ef61-550f-4a52-a8a3-bd9025908f10" providerId="ADAL" clId="{9DD1E5FE-229B-9E4B-BE18-CB88949DEEAF}" dt="2020-09-03T17:50:35.725" v="3589" actId="20577"/>
          <ac:spMkLst>
            <pc:docMk/>
            <pc:sldMk cId="2020023784" sldId="322"/>
            <ac:spMk id="2" creationId="{00000000-0000-0000-0000-000000000000}"/>
          </ac:spMkLst>
        </pc:spChg>
        <pc:spChg chg="add del mod">
          <ac:chgData name="Hollingsworth, Joseph" userId="6338ef61-550f-4a52-a8a3-bd9025908f10" providerId="ADAL" clId="{9DD1E5FE-229B-9E4B-BE18-CB88949DEEAF}" dt="2020-09-03T17:50:43.782" v="3592" actId="478"/>
          <ac:spMkLst>
            <pc:docMk/>
            <pc:sldMk cId="2020023784" sldId="322"/>
            <ac:spMk id="5" creationId="{AB151FDD-91E4-534C-AEC5-728441C03609}"/>
          </ac:spMkLst>
        </pc:spChg>
        <pc:spChg chg="del">
          <ac:chgData name="Hollingsworth, Joseph" userId="6338ef61-550f-4a52-a8a3-bd9025908f10" providerId="ADAL" clId="{9DD1E5FE-229B-9E4B-BE18-CB88949DEEAF}" dt="2020-09-03T17:50:46.955" v="3594" actId="478"/>
          <ac:spMkLst>
            <pc:docMk/>
            <pc:sldMk cId="2020023784" sldId="322"/>
            <ac:spMk id="6" creationId="{C6B145B7-0C96-C041-B314-E9B76B8DD3A8}"/>
          </ac:spMkLst>
        </pc:spChg>
        <pc:spChg chg="del">
          <ac:chgData name="Hollingsworth, Joseph" userId="6338ef61-550f-4a52-a8a3-bd9025908f10" providerId="ADAL" clId="{9DD1E5FE-229B-9E4B-BE18-CB88949DEEAF}" dt="2020-09-03T17:50:39.117" v="3590" actId="478"/>
          <ac:spMkLst>
            <pc:docMk/>
            <pc:sldMk cId="2020023784" sldId="322"/>
            <ac:spMk id="10" creationId="{F91FEA33-35B1-D24B-B77E-A199E9B17AF9}"/>
          </ac:spMkLst>
        </pc:spChg>
        <pc:spChg chg="del">
          <ac:chgData name="Hollingsworth, Joseph" userId="6338ef61-550f-4a52-a8a3-bd9025908f10" providerId="ADAL" clId="{9DD1E5FE-229B-9E4B-BE18-CB88949DEEAF}" dt="2020-09-03T17:50:45.250" v="3593" actId="478"/>
          <ac:spMkLst>
            <pc:docMk/>
            <pc:sldMk cId="2020023784" sldId="322"/>
            <ac:spMk id="12" creationId="{54611462-8F96-F34C-B3A1-2D5318E1759D}"/>
          </ac:spMkLst>
        </pc:spChg>
        <pc:spChg chg="add mod">
          <ac:chgData name="Hollingsworth, Joseph" userId="6338ef61-550f-4a52-a8a3-bd9025908f10" providerId="ADAL" clId="{9DD1E5FE-229B-9E4B-BE18-CB88949DEEAF}" dt="2020-09-03T17:58:02.984" v="4172" actId="20577"/>
          <ac:spMkLst>
            <pc:docMk/>
            <pc:sldMk cId="2020023784" sldId="322"/>
            <ac:spMk id="13" creationId="{1A5A6E4F-24C4-6843-A618-4DE7697FCC83}"/>
          </ac:spMkLst>
        </pc:spChg>
        <pc:graphicFrameChg chg="del">
          <ac:chgData name="Hollingsworth, Joseph" userId="6338ef61-550f-4a52-a8a3-bd9025908f10" providerId="ADAL" clId="{9DD1E5FE-229B-9E4B-BE18-CB88949DEEAF}" dt="2020-09-03T17:50:42.514" v="3591" actId="478"/>
          <ac:graphicFrameMkLst>
            <pc:docMk/>
            <pc:sldMk cId="2020023784" sldId="322"/>
            <ac:graphicFrameMk id="3" creationId="{F44CABC7-7788-FA45-96E6-BE620373CDA0}"/>
          </ac:graphicFrameMkLst>
        </pc:graphicFrameChg>
      </pc:sldChg>
      <pc:sldMasterChg chg="delSldLayout">
        <pc:chgData name="Hollingsworth, Joseph" userId="6338ef61-550f-4a52-a8a3-bd9025908f10" providerId="ADAL" clId="{9DD1E5FE-229B-9E4B-BE18-CB88949DEEAF}" dt="2020-09-03T15:13:47.033" v="14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9DD1E5FE-229B-9E4B-BE18-CB88949DEEAF}" dt="2020-09-03T15:13:47.033" v="14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2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6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9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9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2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0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Java Primitive Types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Java Wrapper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5432C-082B-B24A-8A95-B1B606479E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Wrapper Class Example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4CABC7-7788-FA45-96E6-BE620373CDA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19979"/>
          <a:ext cx="2525486" cy="290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392045438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14323285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254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516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6724"/>
                  </a:ext>
                </a:extLst>
              </a:tr>
              <a:tr h="14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2438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245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15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333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1525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19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B145B7-0C96-C041-B314-E9B76B8DD3A8}"/>
              </a:ext>
            </a:extLst>
          </p:cNvPr>
          <p:cNvSpPr txBox="1"/>
          <p:nvPr/>
        </p:nvSpPr>
        <p:spPr>
          <a:xfrm>
            <a:off x="2458065" y="4430109"/>
            <a:ext cx="6329320" cy="196715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import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java.util.ArrayList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WrapperClient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Integer x1 = 31;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dirty="0" err="1">
                <a:latin typeface="Courier New"/>
                <a:cs typeface="Courier New"/>
              </a:rPr>
              <a:t>ArrayList</a:t>
            </a:r>
            <a:r>
              <a:rPr lang="en-US" sz="1200" dirty="0">
                <a:latin typeface="Courier New"/>
                <a:cs typeface="Courier New"/>
              </a:rPr>
              <a:t>&lt;Integer&gt; a1 = </a:t>
            </a:r>
            <a:r>
              <a:rPr lang="en-US" sz="1200" b="1" dirty="0">
                <a:latin typeface="Courier New"/>
                <a:cs typeface="Courier New"/>
              </a:rPr>
              <a:t>new </a:t>
            </a:r>
            <a:r>
              <a:rPr lang="en-US" sz="1200" dirty="0" err="1">
                <a:latin typeface="Courier New"/>
                <a:cs typeface="Courier New"/>
              </a:rPr>
              <a:t>ArrayList</a:t>
            </a:r>
            <a:r>
              <a:rPr lang="en-US" sz="1200" dirty="0">
                <a:latin typeface="Courier New"/>
                <a:cs typeface="Courier New"/>
              </a:rPr>
              <a:t>&lt;Integer&gt;();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a1.add(x1);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("Location zero of a1 = " + a1.get(0));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} // main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} // end class </a:t>
            </a:r>
            <a:r>
              <a:rPr lang="en-US" sz="1200" dirty="0" err="1">
                <a:latin typeface="Courier New"/>
                <a:cs typeface="Courier New"/>
              </a:rPr>
              <a:t>WrapperClient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1FEA33-35B1-D24B-B77E-A199E9B1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33050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#4  declares an Integer object x1 which stores (and wraps)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#6 declares the a1 (an object instance) to be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#7 calls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to insert x1 at the right end of a1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#8 outputs "Location zero of a1 = 31"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is illegal to declare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Integer must be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11462-8F96-F34C-B3A1-2D5318E1759D}"/>
              </a:ext>
            </a:extLst>
          </p:cNvPr>
          <p:cNvSpPr/>
          <p:nvPr/>
        </p:nvSpPr>
        <p:spPr>
          <a:xfrm>
            <a:off x="1947809" y="2738583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4667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Terminology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A6E4F-24C4-6843-A618-4DE7697FCC83}"/>
              </a:ext>
            </a:extLst>
          </p:cNvPr>
          <p:cNvSpPr txBox="1"/>
          <p:nvPr/>
        </p:nvSpPr>
        <p:spPr>
          <a:xfrm>
            <a:off x="309468" y="1386348"/>
            <a:ext cx="8525064" cy="44789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uses the services of a primitive type or class by declaring variables from these types and then calling operations to manipulate these variables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variable that stores a reference to an object instance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 –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these these types are not objects in Java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either primitive data (e.g., from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reference data (i.e., a reference to an object instance)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a built-in Java class that turns a Java primitive type into an object version of the primitive type, e.g., Integer wrapper class is an object version of the primitive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237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 of Java’s Primitive Types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breakdown: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storing true or false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IntegralType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storing Integer numbers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FloatingPointType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used for storing numbers with digits to right of decimal 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0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Declaring a Primitive Variable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Java keywords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539651" y="2194845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910347-7DA1-814B-AD47-1D0226FF1D4F}"/>
              </a:ext>
            </a:extLst>
          </p:cNvPr>
          <p:cNvSpPr/>
          <p:nvPr/>
        </p:nvSpPr>
        <p:spPr>
          <a:xfrm>
            <a:off x="884748" y="3268965"/>
            <a:ext cx="781769" cy="9814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FF01A-EED7-5844-9B0F-C45CC7657508}"/>
              </a:ext>
            </a:extLst>
          </p:cNvPr>
          <p:cNvSpPr/>
          <p:nvPr/>
        </p:nvSpPr>
        <p:spPr>
          <a:xfrm>
            <a:off x="2269949" y="3254096"/>
            <a:ext cx="781770" cy="39235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FF4EFD-4816-8F47-9893-61B1B122DA37}"/>
              </a:ext>
            </a:extLst>
          </p:cNvPr>
          <p:cNvSpPr/>
          <p:nvPr/>
        </p:nvSpPr>
        <p:spPr>
          <a:xfrm>
            <a:off x="336305" y="1414519"/>
            <a:ext cx="3331928" cy="701360"/>
          </a:xfrm>
          <a:custGeom>
            <a:avLst/>
            <a:gdLst>
              <a:gd name="connsiteX0" fmla="*/ 3331928 w 3331928"/>
              <a:gd name="connsiteY0" fmla="*/ 10244 h 701360"/>
              <a:gd name="connsiteX1" fmla="*/ 333546 w 3331928"/>
              <a:gd name="connsiteY1" fmla="*/ 95304 h 701360"/>
              <a:gd name="connsiteX2" fmla="*/ 205955 w 3331928"/>
              <a:gd name="connsiteY2" fmla="*/ 701360 h 70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928" h="701360">
                <a:moveTo>
                  <a:pt x="3331928" y="10244"/>
                </a:moveTo>
                <a:cubicBezTo>
                  <a:pt x="2093234" y="-4819"/>
                  <a:pt x="854541" y="-19882"/>
                  <a:pt x="333546" y="95304"/>
                </a:cubicBezTo>
                <a:cubicBezTo>
                  <a:pt x="-187450" y="210490"/>
                  <a:pt x="9252" y="455925"/>
                  <a:pt x="205955" y="70136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74081B-B465-504E-B5F7-20603ACB8422}"/>
              </a:ext>
            </a:extLst>
          </p:cNvPr>
          <p:cNvSpPr/>
          <p:nvPr/>
        </p:nvSpPr>
        <p:spPr>
          <a:xfrm>
            <a:off x="3094074" y="1594884"/>
            <a:ext cx="703451" cy="1850065"/>
          </a:xfrm>
          <a:custGeom>
            <a:avLst/>
            <a:gdLst>
              <a:gd name="connsiteX0" fmla="*/ 669852 w 703451"/>
              <a:gd name="connsiteY0" fmla="*/ 0 h 1850065"/>
              <a:gd name="connsiteX1" fmla="*/ 627321 w 703451"/>
              <a:gd name="connsiteY1" fmla="*/ 1499190 h 1850065"/>
              <a:gd name="connsiteX2" fmla="*/ 0 w 703451"/>
              <a:gd name="connsiteY2" fmla="*/ 1850065 h 185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451" h="1850065">
                <a:moveTo>
                  <a:pt x="669852" y="0"/>
                </a:moveTo>
                <a:cubicBezTo>
                  <a:pt x="704407" y="595423"/>
                  <a:pt x="738963" y="1190846"/>
                  <a:pt x="627321" y="1499190"/>
                </a:cubicBezTo>
                <a:cubicBezTo>
                  <a:pt x="515679" y="1807534"/>
                  <a:pt x="257839" y="1828799"/>
                  <a:pt x="0" y="1850065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486B3A9-D4E1-9B4E-A186-FD0EF2A6DD80}"/>
              </a:ext>
            </a:extLst>
          </p:cNvPr>
          <p:cNvSpPr/>
          <p:nvPr/>
        </p:nvSpPr>
        <p:spPr>
          <a:xfrm>
            <a:off x="1796902" y="1616149"/>
            <a:ext cx="2520257" cy="2566938"/>
          </a:xfrm>
          <a:custGeom>
            <a:avLst/>
            <a:gdLst>
              <a:gd name="connsiteX0" fmla="*/ 2115879 w 2520257"/>
              <a:gd name="connsiteY0" fmla="*/ 0 h 2566938"/>
              <a:gd name="connsiteX1" fmla="*/ 2360428 w 2520257"/>
              <a:gd name="connsiteY1" fmla="*/ 2328530 h 2566938"/>
              <a:gd name="connsiteX2" fmla="*/ 0 w 2520257"/>
              <a:gd name="connsiteY2" fmla="*/ 2371060 h 25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257" h="2566938">
                <a:moveTo>
                  <a:pt x="2115879" y="0"/>
                </a:moveTo>
                <a:cubicBezTo>
                  <a:pt x="2414477" y="966676"/>
                  <a:pt x="2713075" y="1933353"/>
                  <a:pt x="2360428" y="2328530"/>
                </a:cubicBezTo>
                <a:cubicBezTo>
                  <a:pt x="2007781" y="2723707"/>
                  <a:pt x="1003890" y="2547383"/>
                  <a:pt x="0" y="237106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54011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Program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following lines: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variable b1 declared and initialized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 (5 &lt; 10) evaluates to true, so true is assigned to b1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b1 and sees it stores true, so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is taken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#8 outputs "b1 = true"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539651" y="2194845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872B4-5687-EB43-8201-9A557C81A778}"/>
              </a:ext>
            </a:extLst>
          </p:cNvPr>
          <p:cNvSpPr txBox="1"/>
          <p:nvPr/>
        </p:nvSpPr>
        <p:spPr>
          <a:xfrm>
            <a:off x="4215384" y="3801157"/>
            <a:ext cx="4572000" cy="26056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BooleanClient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 err="1">
                <a:latin typeface="Courier New"/>
                <a:cs typeface="Courier New"/>
              </a:rPr>
              <a:t>boolean</a:t>
            </a:r>
            <a:r>
              <a:rPr lang="en-US" sz="1200" dirty="0">
                <a:latin typeface="Courier New"/>
                <a:cs typeface="Courier New"/>
              </a:rPr>
              <a:t> b1 = false;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b1 = (5 &lt; 10);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</a:t>
            </a:r>
            <a:r>
              <a:rPr lang="en-US" sz="1200" b="1" dirty="0">
                <a:latin typeface="Courier New"/>
                <a:cs typeface="Courier New"/>
              </a:rPr>
              <a:t>if</a:t>
            </a:r>
            <a:r>
              <a:rPr lang="en-US" sz="1200" dirty="0">
                <a:latin typeface="Courier New"/>
                <a:cs typeface="Courier New"/>
              </a:rPr>
              <a:t>(b1)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("b1 = true");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} </a:t>
            </a:r>
            <a:r>
              <a:rPr lang="en-US" sz="1200" b="1" dirty="0">
                <a:latin typeface="Courier New"/>
                <a:cs typeface="Courier New"/>
              </a:rPr>
              <a:t>else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("b1 = false");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		} // end if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12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13	} // end class </a:t>
            </a:r>
            <a:r>
              <a:rPr lang="en-US" sz="1200" dirty="0" err="1">
                <a:latin typeface="Courier New"/>
                <a:cs typeface="Courier New"/>
              </a:rPr>
              <a:t>BooleanClient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5649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Program Using int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following lines: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variables x1 and x2 declared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 x1 is set to 17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x2 gets result of x1 divided by 2, this is integer division, so the result is truncated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#8 outputs "x1 = 17"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#9 outputs "x2 = 8"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884747" y="3636199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872B4-5687-EB43-8201-9A557C81A778}"/>
              </a:ext>
            </a:extLst>
          </p:cNvPr>
          <p:cNvSpPr txBox="1"/>
          <p:nvPr/>
        </p:nvSpPr>
        <p:spPr>
          <a:xfrm>
            <a:off x="4215384" y="4262718"/>
            <a:ext cx="4572000" cy="212938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IntClient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x1, x2;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x1 = 17;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x2 = x1 / 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("x1 = " + 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("x2 = " + x2);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} // end class </a:t>
            </a:r>
            <a:r>
              <a:rPr lang="en-US" sz="1200" dirty="0" err="1">
                <a:latin typeface="Courier New"/>
                <a:cs typeface="Courier New"/>
              </a:rPr>
              <a:t>IntClient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3255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Program Using double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following lines: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variables f1 and f2 declared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 f1 is set to 17.5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f2 gets result of f1 divided by 2, this is floating point division, so the result is a double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#8 outputs "f1 = 17.5"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#9 outputs "f2 = 8.75"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2311602" y="3435980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872B4-5687-EB43-8201-9A557C81A778}"/>
              </a:ext>
            </a:extLst>
          </p:cNvPr>
          <p:cNvSpPr txBox="1"/>
          <p:nvPr/>
        </p:nvSpPr>
        <p:spPr>
          <a:xfrm>
            <a:off x="4215384" y="4253133"/>
            <a:ext cx="4572000" cy="214593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DoubleClient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double</a:t>
            </a:r>
            <a:r>
              <a:rPr lang="en-US" sz="1200" dirty="0">
                <a:latin typeface="Courier New"/>
                <a:cs typeface="Courier New"/>
              </a:rPr>
              <a:t> f1, f2;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f1 = 17.5;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f2 = f1 / 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("f1 = " + f1);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("f2 = " + f2);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} // end class </a:t>
            </a:r>
            <a:r>
              <a:rPr lang="en-US" sz="1200" dirty="0" err="1">
                <a:latin typeface="Courier New"/>
                <a:cs typeface="Courier New"/>
              </a:rPr>
              <a:t>DoubleClient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2618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IntegralType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784" y="1115569"/>
            <a:ext cx="8229600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ranges of legal values for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IntegralTypes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[-128, 127]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[-32768, 32767]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[-2147483648, 2147483647]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[-9223372036854775808, 9223372036854775807]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[0, 65535]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representing UTF-16 code units from '\u0000' to '\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uffff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Java Language Specification, Java SE 14 Edition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92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IntegralType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Sizes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784" y="1115569"/>
            <a:ext cx="8229600" cy="43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can a variable of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bigger numbers than an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[-2147483648, 2147483647]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[-9223372036854775808, 9223372036854775807]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 number requires computer memory, each primitive variable is allocated a different amount of memory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32 bits are allocated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64 bits are allocated</a:t>
            </a:r>
          </a:p>
          <a:p>
            <a:pPr>
              <a:tabLst>
                <a:tab pos="1138238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1138238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Java Language Specification, Java SE 14 Edition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66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Wrapper Classes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287" y="1116442"/>
            <a:ext cx="4976513" cy="309420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an object-oriented language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primitive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is not an object in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Java requires us to use objects, not primitive types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Java provides object versions of each primitive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4CABC7-7788-FA45-96E6-BE620373C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42903"/>
              </p:ext>
            </p:extLst>
          </p:nvPr>
        </p:nvGraphicFramePr>
        <p:xfrm>
          <a:off x="457200" y="1119979"/>
          <a:ext cx="2525486" cy="290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392045438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14323285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254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516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6724"/>
                  </a:ext>
                </a:extLst>
              </a:tr>
              <a:tr h="14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2438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245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15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333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1525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1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46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1103</Words>
  <Application>Microsoft Macintosh PowerPoint</Application>
  <PresentationFormat>On-screen Show (4:3)</PresentationFormat>
  <Paragraphs>161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Helvetica Neue</vt:lpstr>
      <vt:lpstr>Times New Roman</vt:lpstr>
      <vt:lpstr>Default</vt:lpstr>
      <vt:lpstr>PowerPoint Presentation</vt:lpstr>
      <vt:lpstr>Review of Java’s Primitive Types</vt:lpstr>
      <vt:lpstr>Declaring a Primitive Variable</vt:lpstr>
      <vt:lpstr>A Client Program Using boolean</vt:lpstr>
      <vt:lpstr>A Client Program Using int</vt:lpstr>
      <vt:lpstr>A Client Program Using double</vt:lpstr>
      <vt:lpstr>IntegralType Values</vt:lpstr>
      <vt:lpstr>IntegralType Sizes</vt:lpstr>
      <vt:lpstr>Wrapper Classes</vt:lpstr>
      <vt:lpstr>Wrapper Class Example</vt:lpstr>
      <vt:lpstr>Terminology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Primitive Types</dc:title>
  <dc:subject/>
  <dc:creator>Dr. Holly</dc:creator>
  <cp:keywords/>
  <dc:description/>
  <cp:lastModifiedBy>Hollingsworth, Joseph</cp:lastModifiedBy>
  <cp:revision>117</cp:revision>
  <dcterms:modified xsi:type="dcterms:W3CDTF">2020-09-03T18:00:04Z</dcterms:modified>
  <cp:category/>
</cp:coreProperties>
</file>