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277" r:id="rId3"/>
    <p:sldId id="316" r:id="rId4"/>
    <p:sldId id="278" r:id="rId5"/>
    <p:sldId id="317" r:id="rId6"/>
    <p:sldId id="318" r:id="rId7"/>
    <p:sldId id="262" r:id="rId8"/>
    <p:sldId id="263" r:id="rId9"/>
    <p:sldId id="320" r:id="rId10"/>
    <p:sldId id="315" r:id="rId11"/>
    <p:sldId id="264" r:id="rId12"/>
    <p:sldId id="273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99" dt="2020-09-04T19:21:40.3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 autoAdjust="0"/>
    <p:restoredTop sz="92109" autoAdjust="0"/>
  </p:normalViewPr>
  <p:slideViewPr>
    <p:cSldViewPr snapToGrid="0">
      <p:cViewPr varScale="1">
        <p:scale>
          <a:sx n="113" d="100"/>
          <a:sy n="113" d="100"/>
        </p:scale>
        <p:origin x="25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4T19:32:00.983" v="2689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mod modNotesTx">
        <pc:chgData name="Hollingsworth, Joseph" userId="6338ef61-550f-4a52-a8a3-bd9025908f10" providerId="ADAL" clId="{853CF2F9-82FB-F942-BC6A-CAB2A4EF9C94}" dt="2020-09-04T19:23:26.129" v="2688" actId="6549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mod">
        <pc:chgData name="Hollingsworth, Joseph" userId="6338ef61-550f-4a52-a8a3-bd9025908f10" providerId="ADAL" clId="{853CF2F9-82FB-F942-BC6A-CAB2A4EF9C94}" dt="2020-09-04T18:56:03.087" v="2123" actId="20577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mod">
        <pc:chgData name="Hollingsworth, Joseph" userId="6338ef61-550f-4a52-a8a3-bd9025908f10" providerId="ADAL" clId="{853CF2F9-82FB-F942-BC6A-CAB2A4EF9C94}" dt="2020-09-04T19:18:40.922" v="2567" actId="20577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delSp modSp mod delAnim modNotesTx">
        <pc:chgData name="Hollingsworth, Joseph" userId="6338ef61-550f-4a52-a8a3-bd9025908f10" providerId="ADAL" clId="{853CF2F9-82FB-F942-BC6A-CAB2A4EF9C94}" dt="2020-09-04T19:22:51.430" v="2685" actId="6549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4T19:20:17.313" v="2610" actId="114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22:43.877" v="2684" actId="113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4T18:22:43.455" v="1201" actId="1035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4T18:00:34.898" v="708" actId="255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22:34.879" v="1169" actId="20577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mod">
        <pc:chgData name="Hollingsworth, Joseph" userId="6338ef61-550f-4a52-a8a3-bd9025908f10" providerId="ADAL" clId="{853CF2F9-82FB-F942-BC6A-CAB2A4EF9C94}" dt="2020-09-04T18:36:58.728" v="1516" actId="255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4T15:05:00.148" v="31" actId="6549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5:05:00.148" v="31" actId="6549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mod">
        <pc:chgData name="Hollingsworth, Joseph" userId="6338ef61-550f-4a52-a8a3-bd9025908f10" providerId="ADAL" clId="{853CF2F9-82FB-F942-BC6A-CAB2A4EF9C94}" dt="2020-09-04T19:09:19.990" v="2383" actId="113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4T19:32:00.983" v="2689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32:00.983" v="2689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4T18:36:49.478" v="1515" actId="255"/>
          <ac:spMkLst>
            <pc:docMk/>
            <pc:sldMk cId="688374185" sldId="316"/>
            <ac:spMk id="7" creationId="{B7F56D35-7C65-6D46-B5CE-C958458079B3}"/>
          </ac:spMkLst>
        </pc:sp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4T18:37:06.783" v="1517" actId="255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4T18:24:31.370" v="1213" actId="14100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7:06.783" v="1517" actId="255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mod ord modNotesTx">
        <pc:chgData name="Hollingsworth, Joseph" userId="6338ef61-550f-4a52-a8a3-bd9025908f10" providerId="ADAL" clId="{853CF2F9-82FB-F942-BC6A-CAB2A4EF9C94}" dt="2020-09-04T19:23:13.112" v="2687" actId="6549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mod">
        <pc:chgData name="Hollingsworth, Joseph" userId="6338ef61-550f-4a52-a8a3-bd9025908f10" providerId="ADAL" clId="{853CF2F9-82FB-F942-BC6A-CAB2A4EF9C94}" dt="2020-09-04T19:13:38.115" v="2505" actId="20577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</pc:sldChg>
      <pc:sldMasterChg chg="delSldLayout">
        <pc:chgData name="Hollingsworth, Joseph" userId="6338ef61-550f-4a52-a8a3-bd9025908f10" providerId="ADAL" clId="{853CF2F9-82FB-F942-BC6A-CAB2A4EF9C94}" dt="2020-09-04T14:58:02.760" v="15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980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795527">
              <a:defRPr sz="1800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Accessing </a:t>
            </a:r>
            <a:r>
              <a:rPr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exp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*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[4];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 to change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[37] = 11;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numbers run from 0 to array length –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array length: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elecVotes.length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length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is a field that is implicitly a member of every array type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65090" y="2590799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</a:p>
          <a:p>
            <a:pPr>
              <a:lnSpc>
                <a:spcPct val="90000"/>
              </a:lnSpc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nhanced for loop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 : scores)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array of 10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A72AE-04D6-354A-A224-C7B42CB7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5272"/>
              </p:ext>
            </p:extLst>
          </p:nvPr>
        </p:nvGraphicFramePr>
        <p:xfrm>
          <a:off x="1524000" y="30817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9B9BEB-42D9-7F47-91CA-576A5C0F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46"/>
              </p:ext>
            </p:extLst>
          </p:nvPr>
        </p:nvGraphicFramePr>
        <p:xfrm>
          <a:off x="1524000" y="2617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88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03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57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68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4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array be used?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3657600" cy="51842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to declare multiple variables of the same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array helps avoid repetitive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use an array?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AC33-F45B-0F43-94EB-A072A43CCF82}"/>
              </a:ext>
            </a:extLst>
          </p:cNvPr>
          <p:cNvSpPr txBox="1"/>
          <p:nvPr/>
        </p:nvSpPr>
        <p:spPr>
          <a:xfrm>
            <a:off x="4114800" y="1053170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 = 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x2 = 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x3 = 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x4 = 10;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(x2);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(x3);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(x4);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14	} // end class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9495-13BB-FF42-A430-B3E55C14E7D3}"/>
              </a:ext>
            </a:extLst>
          </p:cNvPr>
          <p:cNvSpPr txBox="1"/>
          <p:nvPr/>
        </p:nvSpPr>
        <p:spPr>
          <a:xfrm>
            <a:off x="4114800" y="40393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a1[] = { 5, 1, 7, 10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for</a:t>
            </a:r>
            <a:r>
              <a:rPr lang="en-US" sz="1200" dirty="0">
                <a:latin typeface="Courier New"/>
                <a:cs typeface="Courier New"/>
              </a:rPr>
              <a:t>(int k = 0; k &lt; a1.length; k++)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	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(a1[k]);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// end for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C4B257-E3F2-3D41-88F5-819583814104}"/>
              </a:ext>
            </a:extLst>
          </p:cNvPr>
          <p:cNvSpPr/>
          <p:nvPr/>
        </p:nvSpPr>
        <p:spPr>
          <a:xfrm>
            <a:off x="1507068" y="1930400"/>
            <a:ext cx="3158066" cy="175577"/>
          </a:xfrm>
          <a:custGeom>
            <a:avLst/>
            <a:gdLst>
              <a:gd name="connsiteX0" fmla="*/ 0 w 1896533"/>
              <a:gd name="connsiteY0" fmla="*/ 1117600 h 1117600"/>
              <a:gd name="connsiteX1" fmla="*/ 889000 w 1896533"/>
              <a:gd name="connsiteY1" fmla="*/ 931333 h 1117600"/>
              <a:gd name="connsiteX2" fmla="*/ 1168400 w 1896533"/>
              <a:gd name="connsiteY2" fmla="*/ 127000 h 1117600"/>
              <a:gd name="connsiteX3" fmla="*/ 1896533 w 1896533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533" h="1117600">
                <a:moveTo>
                  <a:pt x="0" y="1117600"/>
                </a:moveTo>
                <a:cubicBezTo>
                  <a:pt x="347133" y="1107016"/>
                  <a:pt x="694267" y="1096433"/>
                  <a:pt x="889000" y="931333"/>
                </a:cubicBezTo>
                <a:cubicBezTo>
                  <a:pt x="1083733" y="766233"/>
                  <a:pt x="1000478" y="282222"/>
                  <a:pt x="1168400" y="127000"/>
                </a:cubicBezTo>
                <a:cubicBezTo>
                  <a:pt x="1336322" y="-28222"/>
                  <a:pt x="1782233" y="19756"/>
                  <a:pt x="1896533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3AEE14-2831-EE44-81D6-5BD0C14AD1E4}"/>
              </a:ext>
            </a:extLst>
          </p:cNvPr>
          <p:cNvSpPr/>
          <p:nvPr/>
        </p:nvSpPr>
        <p:spPr>
          <a:xfrm>
            <a:off x="2709333" y="2891494"/>
            <a:ext cx="1896534" cy="2213906"/>
          </a:xfrm>
          <a:custGeom>
            <a:avLst/>
            <a:gdLst>
              <a:gd name="connsiteX0" fmla="*/ 0 w 1168400"/>
              <a:gd name="connsiteY0" fmla="*/ 0 h 838200"/>
              <a:gd name="connsiteX1" fmla="*/ 237066 w 1168400"/>
              <a:gd name="connsiteY1" fmla="*/ 609600 h 838200"/>
              <a:gd name="connsiteX2" fmla="*/ 1168400 w 1168400"/>
              <a:gd name="connsiteY2" fmla="*/ 838200 h 838200"/>
              <a:gd name="connsiteX3" fmla="*/ 1168400 w 116840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838200">
                <a:moveTo>
                  <a:pt x="0" y="0"/>
                </a:moveTo>
                <a:cubicBezTo>
                  <a:pt x="21166" y="234950"/>
                  <a:pt x="42333" y="469900"/>
                  <a:pt x="237066" y="609600"/>
                </a:cubicBezTo>
                <a:cubicBezTo>
                  <a:pt x="431799" y="749300"/>
                  <a:pt x="1168400" y="838200"/>
                  <a:pt x="1168400" y="838200"/>
                </a:cubicBezTo>
                <a:lnTo>
                  <a:pt x="1168400" y="83820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41473" cy="44586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Type[] a1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array of type Type stored in variable a1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73529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5 Strings would look like this: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array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Accessing Individual Locations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 always start at index zero, e.g.,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CB7650C-494E-AB41-9E74-9D92EAE8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6697"/>
              </p:ext>
            </p:extLst>
          </p:nvPr>
        </p:nvGraphicFramePr>
        <p:xfrm>
          <a:off x="855135" y="402156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9BF7BA1-F1B8-A64C-8137-29529E45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6104"/>
              </p:ext>
            </p:extLst>
          </p:nvPr>
        </p:nvGraphicFramePr>
        <p:xfrm>
          <a:off x="872065" y="3682552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DDF898-74A7-A44F-87EC-E1A7D29BE314}"/>
              </a:ext>
            </a:extLst>
          </p:cNvPr>
          <p:cNvSpPr txBox="1"/>
          <p:nvPr/>
        </p:nvSpPr>
        <p:spPr>
          <a:xfrm>
            <a:off x="4114800" y="35566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a3[] = { 37, 41, 44, 10, -15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(a3[3]);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a3[0] = 11;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a3[4] = a3[2];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043AA19-92FD-3C49-90AB-FAFD6856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76890"/>
              </p:ext>
            </p:extLst>
          </p:nvPr>
        </p:nvGraphicFramePr>
        <p:xfrm>
          <a:off x="897468" y="5401195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7BBA7E-51D5-5D49-8C2C-6FDDDBCF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2665"/>
              </p:ext>
            </p:extLst>
          </p:nvPr>
        </p:nvGraphicFramePr>
        <p:xfrm>
          <a:off x="914398" y="5062184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61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>
              <a:spcBef>
                <a:spcPts val="600"/>
              </a:spcBef>
              <a:defRPr sz="1800"/>
            </a:pPr>
            <a:endParaRPr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5127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8323"/>
              </p:ext>
            </p:extLst>
          </p:nvPr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07129"/>
              </p:ext>
            </p:extLst>
          </p:nvPr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91733" y="4377267"/>
            <a:ext cx="2175934" cy="25400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978</Words>
  <Application>Microsoft Macintosh PowerPoint</Application>
  <PresentationFormat>On-screen Show (4:3)</PresentationFormat>
  <Paragraphs>184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Verdana</vt:lpstr>
      <vt:lpstr>Wingdings 3</vt:lpstr>
      <vt:lpstr>Default</vt:lpstr>
      <vt:lpstr>PowerPoint Presentation</vt:lpstr>
      <vt:lpstr>What is a Java array?</vt:lpstr>
      <vt:lpstr>When should an array be used?</vt:lpstr>
      <vt:lpstr>Why use an array?</vt:lpstr>
      <vt:lpstr>How is an array declared?</vt:lpstr>
      <vt:lpstr>Accessing Individual Locations</vt:lpstr>
      <vt:lpstr>Array Types</vt:lpstr>
      <vt:lpstr>Allocating the Array's Storage</vt:lpstr>
      <vt:lpstr>Initial Value Details</vt:lpstr>
      <vt:lpstr>PowerPoint Presentation</vt:lpstr>
      <vt:lpstr>Accessing Array Elements</vt:lpstr>
      <vt:lpstr>Enhanced for Loop for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Built-In Array</dc:title>
  <dc:subject/>
  <dc:creator>Dr. Holly</dc:creator>
  <cp:keywords/>
  <dc:description/>
  <cp:lastModifiedBy>Hollingsworth, Joseph</cp:lastModifiedBy>
  <cp:revision>117</cp:revision>
  <dcterms:modified xsi:type="dcterms:W3CDTF">2020-09-04T19:32:01Z</dcterms:modified>
  <cp:category/>
</cp:coreProperties>
</file>