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  <p:sldId id="342" r:id="rId19"/>
    <p:sldId id="344" r:id="rId20"/>
    <p:sldId id="347" r:id="rId21"/>
    <p:sldId id="345" r:id="rId22"/>
    <p:sldId id="34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77553" autoAdjust="0"/>
  </p:normalViewPr>
  <p:slideViewPr>
    <p:cSldViewPr snapToGrid="0" snapToObjects="1">
      <p:cViewPr varScale="1">
        <p:scale>
          <a:sx n="66" d="100"/>
          <a:sy n="66" d="100"/>
        </p:scale>
        <p:origin x="234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3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1611 24575,'0'2'0,"1"0"0,-1-1 0,0 1 0,0-1 0,0 1 0,1-1 0,-1 1 0,1 0 0,-1-1 0,1 1 0,0-1 0,-1 0 0,1 1 0,0-1 0,0 0 0,0 1 0,0-1 0,0 0 0,1 0 0,-1 0 0,0 0 0,0 0 0,3 1 0,0 0 0,0 0 0,0-1 0,0 1 0,0-1 0,1 0 0,-1 0 0,0-1 0,8 1 0,4-1 0,0-1 0,0-1 0,30-6 0,46-14 0,163-18 0,-228 38 0,-1-2 0,0 0 0,0-2 0,0-1 0,30-12 0,-42 13 0,1-1 0,-2-1 0,1 0 0,-1 0 0,0-2 0,-1 1 0,0-2 0,-1 0 0,0 0 0,11-15 0,17-21 0,1 1 0,63-53 0,-81 81 0,1 1 0,37-20 0,-31 20 0,38-29 0,79-91 0,-106 96 0,2 2 0,1 1 0,50-32 0,-34 32 0,-11 4 0,3 4 0,0 1 0,61-24 0,-2 5 0,-83 34 0,1 1 0,0 1 0,1 2 0,0 1 0,1 1 0,31-4 0,47-2 0,200-55 0,-250 56 0,1 4 0,87-3 0,71-12 0,-144 13 0,1 3 0,129 4 0,-190 3 0,1 0 0,-1-1 0,0-1 0,0 0 0,0-1 0,18-8 0,-15 6 0,0 1 0,0 0 0,26-4 0,12 6 0,73 4 0,38-3 0,-162 2 0,-1 0 0,1 0 0,0 0 0,-1-1 0,1 1 0,0-1 0,-1 0 0,1 0 0,-1 0 0,0 0 0,1 0 0,-1-1 0,0 1 0,0-1 0,0 1 0,4-4 0,-5 4 0,0-1 0,-1 0 0,1 1 0,0-1 0,0 1 0,-1-1 0,1 0 0,-1 1 0,0-1 0,1 0 0,-1 0 0,0 1 0,0-1 0,0 0 0,0 0 0,0 0 0,0 1 0,-2-4 0,0-2 0,0 1 0,-1 0 0,0 0 0,0 0 0,0 0 0,-1 1 0,0-1 0,0 1 0,-1 0 0,1 0 0,-9-7 0,-29-18 0,-88-49 0,107 71 0,23 8 0,0 0 0,0 0 0,-1 0 0,1 0 0,0 1 0,0-1 0,0 0 0,-1 0 0,1 0 0,0 0 0,0 0 0,0 0 0,0 1 0,-1-1 0,1 0 0,0 0 0,0 0 0,0 1 0,0-1 0,0 0 0,-1 0 0,1 0 0,0 1 0,0-1 0,0 0 0,0 0 0,0 1 0,0-1 0,0 0 0,0 0 0,0 0 0,0 1 0,0-1 0,0 0 0,0 0 0,0 1 0,0-1 0,0 0 0,0 0 0,0 0 0,1 1 0,-1-1 0,0 0 0,0 1 0,2 2 0,0 1 0,0 0 0,0 0 0,1-1 0,-1 0 0,1 1 0,0-1 0,4 4 0,79 57 0,-65-50 0,0 1 0,-1 1 0,0 1 0,21 23 0,-38-35 0,1-1 0,-1 2 0,0-1 0,0 0 0,-1 0 0,1 1 0,-1 0 0,-1-1 0,1 1 0,-1 0 0,0 0 0,0 0 0,0 0 0,-1 0 0,0 0 0,0 0 0,-1 0 0,1 0 0,-4 9 0,2-5 0,-1-1 0,-1 0 0,1 0 0,-1-1 0,-1 1 0,0-1 0,0 0 0,-1 0 0,0 0 0,0-1 0,-10 10 0,-14 13-214,-32 41-1,47-53-721,-9 11-5890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17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3320 24575,'1'2'0,"0"-1"0,0 0 0,0 0 0,1 0 0,-1 0 0,0 0 0,0 0 0,0 0 0,1 0 0,-1 0 0,1 0 0,-1-1 0,0 1 0,1-1 0,-1 1 0,1-1 0,0 1 0,-1-1 0,1 0 0,-1 0 0,1 0 0,-1 0 0,3 0 0,0 1 0,39 3 0,0-2 0,0-2 0,1-2 0,-1-1 0,80-18 0,-102 16 0,1-1 0,-2 0 0,1-2 0,-1 0 0,0-1 0,25-16 0,-36 18 0,0 1 0,0-1 0,-1-1 0,0 0 0,0 0 0,-1 0 0,0-1 0,0 0 0,-1 0 0,0-1 0,-1 0 0,0 0 0,-1 0 0,5-13 0,194-557 0,-151 453 0,21-46 0,15-33 0,-57 131 0,16-38 0,67-114 0,5 30 0,-99 160 0,19-35 0,4 2 0,66-84 0,-75 116 0,-20 24 0,-2 0 0,0-1 0,18-28 0,0-4 0,1 2 0,67-72 0,-13 16 0,-71 85 0,2 1 0,-1 0 0,2 1 0,28-19 0,-28 21 0,1 0 0,-2-2 0,0 0 0,25-29 0,-22 23 0,1 1 0,0 0 0,2 2 0,0 1 0,0 0 0,2 2 0,28-14 0,-3 0 0,-35 21 0,1 1 0,1 0 0,-1 0 0,1 2 0,0 0 0,0 1 0,17-2 0,35-7 0,-67 12 0,0 0 0,0-1 0,1 1 0,-1 0 0,0-1 0,0 1 0,0-1 0,0 1 0,0-1 0,0 0 0,0 0 0,0 1 0,0-1 0,0 0 0,0 0 0,0 0 0,-1 0 0,1 0 0,0 0 0,-1 0 0,1 0 0,-1 0 0,1 0 0,-1 0 0,1 0 0,-1 0 0,0-1 0,1 1 0,-1 0 0,0 0 0,0 0 0,0-1 0,0 1 0,0 0 0,0 0 0,0 0 0,-1-1 0,1 1 0,0 0 0,-1 0 0,1 0 0,-1 0 0,1-1 0,-1 1 0,1 0 0,-1 0 0,0 0 0,0-1 0,-6-9 0,0 1 0,-1-1 0,-13-14 0,15 18 0,-13-15 0,-35-40 0,51 59 0,0 0 0,0 1 0,0-1 0,0 1 0,-1 0 0,1-1 0,-1 2 0,1-1 0,-1 0 0,0 1 0,0 0 0,0-1 0,1 2 0,-1-1 0,0 0 0,-5 1 0,8 0 0,-1 0 0,1 1 0,0-1 0,0 1 0,0-1 0,0 1 0,0-1 0,0 1 0,0 0 0,0 0 0,0-1 0,0 1 0,0 0 0,0 0 0,1 0 0,-1 0 0,0 0 0,1 0 0,-1 0 0,1 0 0,-1 1 0,1-1 0,-1 0 0,1 0 0,0 0 0,-1 0 0,1 1 0,0-1 0,0 0 0,0 0 0,0 1 0,0-1 0,0 0 0,1 0 0,0 3 0,8 48 0,-8-48 0,3 9 0,21 71 0,-22-77 0,-1-1 0,1 1 0,1-1 0,-1 0 0,1 1 0,0-1 0,1-1 0,-1 1 0,9 7 0,-12-12 0,1 0 0,-1 0 0,1 0 0,-1 0 0,1 0 0,0 0 0,-1 0 0,1-1 0,0 1 0,0-1 0,0 1 0,0-1 0,-1 0 0,1 1 0,0-1 0,0 0 0,0 0 0,0 0 0,0-1 0,0 1 0,-1 0 0,1-1 0,0 1 0,2-2 0,2-1 0,0-1 0,0 1 0,0-1 0,-1-1 0,7-5 0,1-1 0,-13 10 0,1 1 0,-1 0 0,0-1 0,1 1 0,-1 0 0,0-1 0,1 1 0,-1 0 0,0 0 0,1-1 0,-1 1 0,1 0 0,-1 0 0,1 0 0,-1-1 0,0 1 0,1 0 0,-1 0 0,1 0 0,-1 0 0,1 0 0,-1 0 0,1 0 0,-1 0 0,1 0 0,-1 0 0,1 0 0,-1 0 0,0 1 0,1-1 0,-1 0 0,1 0 0,4 16 0,-9 22 0,4-38 0,-11 48-27,-3-1 0,-1-1-1,-38 78 1,17-43-1229,22-47-5570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22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6309 24575,'413'-35'0,"-218"12"0,276-28 0,365-34 0,-805 82 0,1-2 0,-1-2 0,0 0 0,56-23 0,113-64 0,-72 31 0,148-54 0,154-75 0,-261 109 0,86-50 0,187-129 0,-372 214 0,105-94 0,-25 19 0,130-109 0,-236 190 0,-2-3 0,-1-1 0,64-98 0,-80 104 0,-2-2 0,-1 0 0,-2-1 0,-3-1 0,-1-1 0,-2-1 0,-2 0 0,-2 0 0,5-72 0,14-135 0,-2 45 0,0-145 0,-23 319 0,2 1 0,1 1 0,15-44 0,-10 40 0,-3 0 0,8-51 0,-11-2 0,-8-111 0,0-25 0,5 188 0,0 0 0,3 1 0,1 0 0,12-38 0,-6 31 0,-3 0 0,-1-1 0,-2 0 0,-2 0 0,-2-89 0,-5-411 0,4 515 0,1 0 0,6-30 0,4-40 0,-9 65 0,1 0 0,16-56 0,5-29 0,-22 96 0,1 0 0,1 0 0,1 0 0,1 1 0,1 0 0,1 1 0,1 0 0,0 0 0,2 1 0,27-32 0,-34 45 0,1 1 0,0 0 0,0 0 0,1 1 0,16-8 0,-19 10 0,1 1 0,-1-1 0,0 0 0,0 0 0,0-1 0,0 1 0,-1-1 0,1 0 0,-1-1 0,0 1 0,0-1 0,-1 1 0,1-1 0,3-7 0,-7 10 0,0 1 0,0 0 0,0-1 0,-1 1 0,1 0 0,0-1 0,-1 1 0,1 0 0,0-1 0,-1 1 0,0 0 0,1 0 0,-1 0 0,0-1 0,1 1 0,-1 0 0,0 0 0,0 0 0,0 0 0,0 0 0,0 1 0,0-1 0,0 0 0,0 0 0,-1 1 0,1-1 0,0 0 0,0 1 0,-1-1 0,-1 0 0,-47-16 0,43 15 0,-75-23 0,-142-35 0,264 84 0,45 2 0,-67-21 0,0 0 0,0 0 0,25 13 0,-37-15 0,0 1 0,-1-1 0,1 1 0,-1 0 0,0 1 0,0-1 0,-1 1 0,1 0 0,-1 0 0,0 1 0,0-1 0,-1 1 0,6 11 0,4 19 33,-1 0 0,-2 1 1,9 61-1,-10-47-782,16 52 0,-14-68-6077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0:56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1233 1 24575,'679'0'0,"-672"-1"0,0 1 0,0 1 0,0-1 0,0 1 0,0 1 0,0-1 0,0 1 0,-1 0 0,1 1 0,-1-1 0,1 1 0,-1 1 0,0-1 0,0 1 0,6 5 0,-5-2 0,-1 0 0,1 1 0,-1 0 0,-1 0 0,1 1 0,-2 0 0,1 0 0,-1 0 0,0 0 0,3 12 0,6 20 0,-1 0 0,7 45 0,-17-72 0,-1 1 0,0 0 0,0 0 0,-2 0 0,0 0 0,0 0 0,-2 0 0,1-1 0,-10 26 0,-5 3 0,-1-2 0,-3 0 0,-1-1 0,-37 49 0,41-65 0,-1-1 0,-1-1 0,-1-1 0,-1-1 0,-1-1 0,-1 0 0,-44 25 0,-68 37 0,-65 34 0,167-98 0,-9 4 0,-65 21 0,71-28 0,1 3 0,0 0 0,-53 36 0,-25 14 0,-20-11 0,69-30 0,25-7 0,-59 39 0,3-3 0,-49 27 0,109-65 0,0 2 0,1 1 0,2 2 0,0 1 0,-37 34 0,69-55 0,0-1 0,0 1 0,0-1 0,-1 0 0,1 0 0,0 0 0,0 0 0,-1 0 0,1 0 0,-1 0 0,1 0 0,-1 0 0,1-1 0,-1 1 0,1 0 0,-1-1 0,1 0 0,-1 1 0,0-1 0,1 0 0,-1 0 0,0 0 0,1 0 0,-1 0 0,0 0 0,1 0 0,-1-1 0,0 1 0,1 0 0,-1-1 0,-1 0 0,-1-3 0,1 1 0,0-1 0,0 1 0,0-1 0,0 0 0,1 0 0,0 0 0,-1 0 0,1-1 0,-2-6 0,-2-10 0,1 0 0,0 0 0,1 0 0,2-1 0,0 1 0,1-1 0,3-25 0,1 107 0,3-1 0,15 64 0,-20-119 0,0 0 0,0 0 0,1 0 0,0 0 0,-1 0 0,1 0 0,1-1 0,-1 1 0,1-1 0,-1 1 0,1-1 0,0 0 0,0 0 0,0 0 0,1 0 0,-1-1 0,1 1 0,-1-1 0,1 0 0,0 0 0,0 0 0,0-1 0,0 1 0,0-1 0,0 0 0,5 1 0,13 1 0,-1 0 0,1-2 0,0 0 0,22-3 0,-10 1 0,209 12-1365,-203-7-5461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4T23:31:0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24575,'488'29'0,"-5"36"0,-35-4 0,567 58 0,-657-68 0,71 8 0,-14-13 0,447 57 0,-728-83 0,188 2 0,19-24 0,592 19 0,-629 21 0,-78-8 0,640 83 0,-413-57 0,-139-19 0,180 23 0,-261-16 0,-36-4 0,-133-28 0,99 33 0,31 6 0,-89-27 0,-64-13 0,-1-2 0,83 6 0,12-4 0,252 55 0,-354-58 0,46 18 0,-47-14 0,43 10 0,28-5 0,162 5 0,-133-14 0,-119-6 0,0 1 0,-1 0 0,1 0 0,23 11 0,-22-8 0,0-1 0,1-1 0,22 5 0,9 0 0,0 1 0,50 19 0,-13-3 0,-41-12 0,0 2 0,-1 1 0,42 27 0,-81-43 0,25 11 0,1 0 0,41 11 0,-41-15 0,0 1 0,40 21 0,-31-13 0,49 17 0,-1 0 0,-83-33 0,0 0 0,0 0 0,0 0 0,0 0 0,-1 0 0,1 0 0,0-1 0,0 1 0,0-1 0,1 0 0,-1 1 0,0-1 0,0 0 0,0 0 0,0 0 0,0 0 0,0-1 0,0 1 0,0 0 0,0-1 0,0 0 0,0 1 0,0-1 0,0 0 0,0 0 0,0 0 0,2-2 0,-2 0 0,-1 1 0,0-1 0,1 0 0,-1 0 0,0 1 0,0-1 0,-1 0 0,1 0 0,0 0 0,-1 0 0,0 0 0,0 0 0,0 0 0,0 0 0,0 0 0,-1 0 0,1 0 0,-2-5 0,-10-63 0,2 0 0,4 0 0,4-90 0,1 195 0,1 1 0,2-1 0,1 0 0,2 0 0,1 0 0,12 38 0,-12-56 0,-3-9 0,0 1 0,-1 0 0,1 0 0,-2 0 0,1 0 0,0 13 0,-2-18 0,-1 1 0,1-1 0,-1 0 0,0 0 0,0 0 0,0 0 0,0 0 0,0 0 0,-1 0 0,0 0 0,1 0 0,-1 0 0,0-1 0,0 1 0,0-1 0,-1 0 0,1 1 0,-1-1 0,1 0 0,-1-1 0,-3 3 0,-43 24 0,0-2 0,-87 32 0,13-7 0,104-43-94,-209 90-1177,166-77-5555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isArrayDoubled</a:t>
            </a:r>
            <a:r>
              <a:rPr lang="en-US" i="1" dirty="0"/>
              <a:t> </a:t>
            </a:r>
            <a:r>
              <a:rPr lang="en-US" i="0" dirty="0"/>
              <a:t> is a good example where the .equals comparison </a:t>
            </a:r>
          </a:p>
          <a:p>
            <a:r>
              <a:rPr lang="en-US" i="0" dirty="0"/>
              <a:t>fails because it is not implemented properly in the default .equals method.</a:t>
            </a:r>
          </a:p>
          <a:p>
            <a:r>
              <a:rPr lang="en-US" i="0" dirty="0"/>
              <a:t>Without using the debugger, it could be pretty hard to track down the</a:t>
            </a:r>
          </a:p>
          <a:p>
            <a:r>
              <a:rPr lang="en-US" i="0" dirty="0"/>
              <a:t>specific problem that is occurring.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</a:t>
            </a:r>
            <a:r>
              <a:rPr lang="en-US" b="1" i="1" dirty="0"/>
              <a:t>modify</a:t>
            </a:r>
            <a:r>
              <a:rPr lang="en-US" dirty="0"/>
              <a:t> the content of a String variable</a:t>
            </a:r>
          </a:p>
          <a:p>
            <a:r>
              <a:rPr lang="en-US" dirty="0"/>
              <a:t>All methods instead </a:t>
            </a:r>
            <a:r>
              <a:rPr lang="en-US" b="1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751-43FE-4DEE-ADCD-1D74BB78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10BD-6BE3-8806-EBC7-7EAF06607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37071"/>
            <a:ext cx="3844413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 to use the debugger to find the bug in </a:t>
            </a:r>
            <a:r>
              <a:rPr lang="en-US" i="1" dirty="0" err="1"/>
              <a:t>isArrayDoubled</a:t>
            </a:r>
            <a:endParaRPr lang="en-US" i="1" dirty="0"/>
          </a:p>
          <a:p>
            <a:r>
              <a:rPr lang="en-US" dirty="0"/>
              <a:t>If you have time, also </a:t>
            </a:r>
            <a:r>
              <a:rPr lang="en-US" i="1" dirty="0" err="1"/>
              <a:t>kPermutations</a:t>
            </a:r>
            <a:r>
              <a:rPr lang="en-US" dirty="0"/>
              <a:t> </a:t>
            </a:r>
          </a:p>
          <a:p>
            <a:r>
              <a:rPr lang="en-US" dirty="0"/>
              <a:t>You can also practice catching an Exception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1990F0-373E-30C8-4DB3-027CA20CA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631" y="1818150"/>
            <a:ext cx="5284506" cy="20450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14:cNvPr>
              <p14:cNvContentPartPr/>
              <p14:nvPr/>
            </p14:nvContentPartPr>
            <p14:xfrm>
              <a:off x="3165732" y="2625124"/>
              <a:ext cx="1480680" cy="596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B924ED-D31E-E782-2ED4-2601F25867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6732" y="2616124"/>
                <a:ext cx="149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14:cNvPr>
              <p14:cNvContentPartPr/>
              <p14:nvPr/>
            </p14:nvContentPartPr>
            <p14:xfrm>
              <a:off x="3706452" y="2953804"/>
              <a:ext cx="949320" cy="1203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CD02D-9E8D-660D-2DBF-81720D282F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97452" y="2945164"/>
                <a:ext cx="966960" cy="12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14:cNvPr>
              <p14:cNvContentPartPr/>
              <p14:nvPr/>
            </p14:nvContentPartPr>
            <p14:xfrm>
              <a:off x="2585412" y="3342964"/>
              <a:ext cx="2050200" cy="2271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426FBBE-2281-D31F-645B-58578A2C22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76772" y="3333964"/>
                <a:ext cx="2067840" cy="228924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0C39248-2F65-3D16-2268-6FDF4DA449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609" y="5933796"/>
            <a:ext cx="8249801" cy="7525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14:cNvPr>
              <p14:cNvContentPartPr/>
              <p14:nvPr/>
            </p14:nvContentPartPr>
            <p14:xfrm>
              <a:off x="2132137" y="5594044"/>
              <a:ext cx="768600" cy="696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BFC0BB-C1F3-77A0-F02D-8361BDC70A7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3137" y="5585044"/>
                <a:ext cx="786240" cy="71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14:cNvPr>
              <p14:cNvContentPartPr/>
              <p14:nvPr/>
            </p14:nvContentPartPr>
            <p14:xfrm>
              <a:off x="2831257" y="5614204"/>
              <a:ext cx="4493520" cy="733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642963-CC15-1B11-1E89-FDA89190CD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22617" y="5605204"/>
                <a:ext cx="4511160" cy="75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94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CEF342-F65E-F740-5517-747A4D39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More Debugging Practice!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AB21678-B358-4731-D097-005EC7B04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be called on a main method as well!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this for extra practice</a:t>
            </a:r>
          </a:p>
          <a:p>
            <a:pPr marL="0" indent="0">
              <a:buNone/>
            </a:pPr>
            <a:r>
              <a:rPr lang="en-US" dirty="0"/>
              <a:t>Set breakpoint on main</a:t>
            </a:r>
          </a:p>
          <a:p>
            <a:pPr marL="0" indent="0">
              <a:buNone/>
            </a:pPr>
            <a:r>
              <a:rPr lang="en-US" dirty="0"/>
              <a:t>method calls ( </a:t>
            </a:r>
            <a:r>
              <a:rPr lang="en-US" dirty="0">
                <a:latin typeface="Consolas" panose="020B0609020204030204" pitchFamily="49" charset="0"/>
              </a:rPr>
              <a:t>hasABug1()</a:t>
            </a:r>
            <a:r>
              <a:rPr lang="en-US" dirty="0"/>
              <a:t> ) and then step into methods to see what goes wrong!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8C874-E891-4308-1954-5CB5916E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245891"/>
            <a:ext cx="7240010" cy="1676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234A6-369D-822E-9F5A-90421FF62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226" y="2767820"/>
            <a:ext cx="3621574" cy="2309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1331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F8CF-936D-FA1C-3636-2F12E817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672C-AADB-8751-8C9B-AEB530116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discretion of the professor</a:t>
            </a:r>
          </a:p>
          <a:p>
            <a:r>
              <a:rPr lang="en-US" dirty="0"/>
              <a:t>There may be incentive points offered</a:t>
            </a:r>
          </a:p>
          <a:p>
            <a:r>
              <a:rPr lang="en-US" dirty="0"/>
              <a:t>As suggested on the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720591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all of these practice debugging problems</a:t>
            </a:r>
          </a:p>
          <a:p>
            <a:r>
              <a:rPr lang="en-US" dirty="0"/>
              <a:t>Write a quick summary of how you caught each bug</a:t>
            </a:r>
          </a:p>
          <a:p>
            <a:r>
              <a:rPr lang="en-US" dirty="0"/>
              <a:t>Write a summary of what you learned</a:t>
            </a:r>
          </a:p>
          <a:p>
            <a:r>
              <a:rPr lang="en-US" dirty="0"/>
              <a:t>Email it to me!</a:t>
            </a:r>
          </a:p>
        </p:txBody>
      </p:sp>
    </p:spTree>
    <p:extLst>
      <p:ext uri="{BB962C8B-B14F-4D97-AF65-F5344CB8AC3E}">
        <p14:creationId xmlns:p14="http://schemas.microsoft.com/office/powerpoint/2010/main" val="2112644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4418-532E-DCD3-AE79-73B3EE67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Incentive Points Opportunity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54817-5992-8F0F-389B-4EE046AC8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some spare time, as our in-class TA to “quiz you” on the use of the debugger</a:t>
            </a:r>
          </a:p>
          <a:p>
            <a:r>
              <a:rPr lang="en-US" dirty="0"/>
              <a:t>You will have 5-10 minutes to resolve a bug introduced</a:t>
            </a:r>
          </a:p>
          <a:p>
            <a:r>
              <a:rPr lang="en-US" dirty="0"/>
              <a:t>This is worth a small number of incentive points (+2), but more importantly will make sure you understand how to use the debugger</a:t>
            </a:r>
          </a:p>
        </p:txBody>
      </p:sp>
    </p:spTree>
    <p:extLst>
      <p:ext uri="{BB962C8B-B14F-4D97-AF65-F5344CB8AC3E}">
        <p14:creationId xmlns:p14="http://schemas.microsoft.com/office/powerpoint/2010/main" val="208298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</a:t>
            </a:r>
            <a:r>
              <a:rPr lang="en-US" sz="2800" dirty="0"/>
              <a:t>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System.out.println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 " +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myVar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 );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Want to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5072332"/>
            <a:ext cx="8229600" cy="1337094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Set a breakpoint on the line where a </a:t>
            </a:r>
            <a:r>
              <a:rPr lang="en-US" sz="2900" u="sng" dirty="0"/>
              <a:t>test case fails</a:t>
            </a:r>
            <a:r>
              <a:rPr lang="en-US" sz="2900" dirty="0"/>
              <a:t>!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r>
              <a:rPr lang="en-US" sz="2900" dirty="0"/>
              <a:t>Then you can pause the execution of the program and </a:t>
            </a:r>
            <a:r>
              <a:rPr lang="en-US" sz="2900" u="sng" dirty="0"/>
              <a:t>WATCH</a:t>
            </a:r>
            <a:r>
              <a:rPr lang="en-US" sz="2900" dirty="0"/>
              <a:t> what goes wrong.</a:t>
            </a: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customXml/itemProps3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11504</TotalTime>
  <Words>918</Words>
  <Application>Microsoft Office PowerPoint</Application>
  <PresentationFormat>On-screen Show (4:3)</PresentationFormat>
  <Paragraphs>118</Paragraphs>
  <Slides>19</Slides>
  <Notes>14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Miscellaneous – 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  <vt:lpstr>Debugging Practice!</vt:lpstr>
      <vt:lpstr>More Debugging Practice!</vt:lpstr>
      <vt:lpstr>Optional Opportunities</vt:lpstr>
      <vt:lpstr>Incentive Points Opportunity #1</vt:lpstr>
      <vt:lpstr>Incentive Points Opportunity #2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80</cp:revision>
  <dcterms:created xsi:type="dcterms:W3CDTF">2016-08-30T15:29:41Z</dcterms:created>
  <dcterms:modified xsi:type="dcterms:W3CDTF">2023-12-04T23:53:11Z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