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9"/>
  </p:notesMasterIdLst>
  <p:handoutMasterIdLst>
    <p:handoutMasterId r:id="rId20"/>
  </p:handoutMasterIdLst>
  <p:sldIdLst>
    <p:sldId id="256" r:id="rId5"/>
    <p:sldId id="365" r:id="rId6"/>
    <p:sldId id="278" r:id="rId7"/>
    <p:sldId id="333" r:id="rId8"/>
    <p:sldId id="334" r:id="rId9"/>
    <p:sldId id="335" r:id="rId10"/>
    <p:sldId id="318" r:id="rId11"/>
    <p:sldId id="319" r:id="rId12"/>
    <p:sldId id="320" r:id="rId13"/>
    <p:sldId id="301" r:id="rId14"/>
    <p:sldId id="362" r:id="rId15"/>
    <p:sldId id="332" r:id="rId16"/>
    <p:sldId id="366" r:id="rId17"/>
    <p:sldId id="364" r:id="rId1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66834" autoAdjust="0"/>
  </p:normalViewPr>
  <p:slideViewPr>
    <p:cSldViewPr snapToGrid="0">
      <p:cViewPr varScale="1">
        <p:scale>
          <a:sx n="57" d="100"/>
          <a:sy n="57" d="100"/>
        </p:scale>
        <p:origin x="205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E891FAB1-693C-42E5-BFA2-2F5DF8A46FAE}"/>
    <pc:docChg chg="modSld">
      <pc:chgData name="Yoder, Jason" userId="28f4d4d8-da04-4f86-b14d-a21675737bc5" providerId="ADAL" clId="{E891FAB1-693C-42E5-BFA2-2F5DF8A46FAE}" dt="2023-10-31T11:58:19.459" v="137" actId="113"/>
      <pc:docMkLst>
        <pc:docMk/>
      </pc:docMkLst>
      <pc:sldChg chg="modSp mod">
        <pc:chgData name="Yoder, Jason" userId="28f4d4d8-da04-4f86-b14d-a21675737bc5" providerId="ADAL" clId="{E891FAB1-693C-42E5-BFA2-2F5DF8A46FAE}" dt="2023-10-31T11:52:57.350" v="7" actId="20577"/>
        <pc:sldMkLst>
          <pc:docMk/>
          <pc:sldMk cId="0" sldId="256"/>
        </pc:sldMkLst>
        <pc:spChg chg="mod">
          <ac:chgData name="Yoder, Jason" userId="28f4d4d8-da04-4f86-b14d-a21675737bc5" providerId="ADAL" clId="{E891FAB1-693C-42E5-BFA2-2F5DF8A46FAE}" dt="2023-10-31T11:52:57.350" v="7" actId="20577"/>
          <ac:spMkLst>
            <pc:docMk/>
            <pc:sldMk cId="0" sldId="256"/>
            <ac:spMk id="5" creationId="{84C7D42F-EA67-D94A-ACF5-FDFC294BA634}"/>
          </ac:spMkLst>
        </pc:spChg>
      </pc:sldChg>
      <pc:sldChg chg="modNotesTx">
        <pc:chgData name="Yoder, Jason" userId="28f4d4d8-da04-4f86-b14d-a21675737bc5" providerId="ADAL" clId="{E891FAB1-693C-42E5-BFA2-2F5DF8A46FAE}" dt="2023-10-31T11:58:19.459" v="137" actId="113"/>
        <pc:sldMkLst>
          <pc:docMk/>
          <pc:sldMk cId="0" sldId="362"/>
        </pc:sldMkLst>
      </pc:sldChg>
      <pc:sldChg chg="modNotesTx">
        <pc:chgData name="Yoder, Jason" userId="28f4d4d8-da04-4f86-b14d-a21675737bc5" providerId="ADAL" clId="{E891FAB1-693C-42E5-BFA2-2F5DF8A46FAE}" dt="2023-10-31T11:57:45.279" v="136" actId="20577"/>
        <pc:sldMkLst>
          <pc:docMk/>
          <pc:sldMk cId="2954348014" sldId="365"/>
        </pc:sldMkLst>
      </pc:sldChg>
    </pc:docChg>
  </pc:docChgLst>
  <pc:docChgLst>
    <pc:chgData name="Yoder, Jason" userId="28f4d4d8-da04-4f86-b14d-a21675737bc5" providerId="ADAL" clId="{E0CAC31D-60A6-4751-B808-667D2BA6CC99}"/>
    <pc:docChg chg="modSld">
      <pc:chgData name="Yoder, Jason" userId="28f4d4d8-da04-4f86-b14d-a21675737bc5" providerId="ADAL" clId="{E0CAC31D-60A6-4751-B808-667D2BA6CC99}" dt="2023-09-03T17:54:07.180" v="3" actId="20577"/>
      <pc:docMkLst>
        <pc:docMk/>
      </pc:docMkLst>
      <pc:sldChg chg="modSp mod">
        <pc:chgData name="Yoder, Jason" userId="28f4d4d8-da04-4f86-b14d-a21675737bc5" providerId="ADAL" clId="{E0CAC31D-60A6-4751-B808-667D2BA6CC99}" dt="2023-09-03T17:54:07.180" v="3" actId="20577"/>
        <pc:sldMkLst>
          <pc:docMk/>
          <pc:sldMk cId="0" sldId="256"/>
        </pc:sldMkLst>
        <pc:spChg chg="mod">
          <ac:chgData name="Yoder, Jason" userId="28f4d4d8-da04-4f86-b14d-a21675737bc5" providerId="ADAL" clId="{E0CAC31D-60A6-4751-B808-667D2BA6CC99}" dt="2023-09-03T17:54:07.180" v="3" actId="20577"/>
          <ac:spMkLst>
            <pc:docMk/>
            <pc:sldMk cId="0" sldId="256"/>
            <ac:spMk id="3" creationId="{FA06D3A8-96ED-7423-8309-0245DBB737C2}"/>
          </ac:spMkLst>
        </pc:spChg>
      </pc:sldChg>
    </pc:docChg>
  </pc:docChgLst>
  <pc:docChgLst>
    <pc:chgData name="Yoder, Jason" userId="28f4d4d8-da04-4f86-b14d-a21675737bc5" providerId="ADAL" clId="{59E184A5-D490-4033-AE57-31CB212E32E0}"/>
    <pc:docChg chg="custSel modSld">
      <pc:chgData name="Yoder, Jason" userId="28f4d4d8-da04-4f86-b14d-a21675737bc5" providerId="ADAL" clId="{59E184A5-D490-4033-AE57-31CB212E32E0}" dt="2023-11-20T20:34:54.938" v="624" actId="20577"/>
      <pc:docMkLst>
        <pc:docMk/>
      </pc:docMkLst>
      <pc:sldChg chg="modSp mod modNotesTx">
        <pc:chgData name="Yoder, Jason" userId="28f4d4d8-da04-4f86-b14d-a21675737bc5" providerId="ADAL" clId="{59E184A5-D490-4033-AE57-31CB212E32E0}" dt="2023-11-20T20:34:54.938" v="624" actId="20577"/>
        <pc:sldMkLst>
          <pc:docMk/>
          <pc:sldMk cId="0" sldId="256"/>
        </pc:sldMkLst>
        <pc:spChg chg="mod">
          <ac:chgData name="Yoder, Jason" userId="28f4d4d8-da04-4f86-b14d-a21675737bc5" providerId="ADAL" clId="{59E184A5-D490-4033-AE57-31CB212E32E0}" dt="2023-11-20T20:09:23.130" v="176" actId="20577"/>
          <ac:spMkLst>
            <pc:docMk/>
            <pc:sldMk cId="0" sldId="256"/>
            <ac:spMk id="3" creationId="{FA06D3A8-96ED-7423-8309-0245DBB737C2}"/>
          </ac:spMkLst>
        </pc:spChg>
        <pc:spChg chg="mod">
          <ac:chgData name="Yoder, Jason" userId="28f4d4d8-da04-4f86-b14d-a21675737bc5" providerId="ADAL" clId="{59E184A5-D490-4033-AE57-31CB212E32E0}" dt="2023-11-20T20:14:36.113" v="185" actId="20577"/>
          <ac:spMkLst>
            <pc:docMk/>
            <pc:sldMk cId="0" sldId="256"/>
            <ac:spMk id="5" creationId="{84C7D42F-EA67-D94A-ACF5-FDFC294BA634}"/>
          </ac:spMkLst>
        </pc:spChg>
      </pc:sldChg>
      <pc:sldChg chg="modNotesTx">
        <pc:chgData name="Yoder, Jason" userId="28f4d4d8-da04-4f86-b14d-a21675737bc5" providerId="ADAL" clId="{59E184A5-D490-4033-AE57-31CB212E32E0}" dt="2023-11-20T20:15:55.773" v="186" actId="20577"/>
        <pc:sldMkLst>
          <pc:docMk/>
          <pc:sldMk cId="0" sldId="278"/>
        </pc:sldMkLst>
      </pc:sldChg>
      <pc:sldChg chg="modNotesTx">
        <pc:chgData name="Yoder, Jason" userId="28f4d4d8-da04-4f86-b14d-a21675737bc5" providerId="ADAL" clId="{59E184A5-D490-4033-AE57-31CB212E32E0}" dt="2023-11-20T20:19:47.094" v="508" actId="20577"/>
        <pc:sldMkLst>
          <pc:docMk/>
          <pc:sldMk cId="3916409691" sldId="318"/>
        </pc:sldMkLst>
      </pc:sldChg>
      <pc:sldChg chg="modNotesTx">
        <pc:chgData name="Yoder, Jason" userId="28f4d4d8-da04-4f86-b14d-a21675737bc5" providerId="ADAL" clId="{59E184A5-D490-4033-AE57-31CB212E32E0}" dt="2023-11-20T20:19:10.175" v="448" actId="20577"/>
        <pc:sldMkLst>
          <pc:docMk/>
          <pc:sldMk cId="627166366" sldId="333"/>
        </pc:sldMkLst>
      </pc:sldChg>
      <pc:sldChg chg="modNotesTx">
        <pc:chgData name="Yoder, Jason" userId="28f4d4d8-da04-4f86-b14d-a21675737bc5" providerId="ADAL" clId="{59E184A5-D490-4033-AE57-31CB212E32E0}" dt="2023-11-20T20:19:17.649" v="451" actId="20577"/>
        <pc:sldMkLst>
          <pc:docMk/>
          <pc:sldMk cId="2575321881" sldId="334"/>
        </pc:sldMkLst>
      </pc:sldChg>
      <pc:sldChg chg="modNotesTx">
        <pc:chgData name="Yoder, Jason" userId="28f4d4d8-da04-4f86-b14d-a21675737bc5" providerId="ADAL" clId="{59E184A5-D490-4033-AE57-31CB212E32E0}" dt="2023-11-20T20:19:29.991" v="460" actId="20577"/>
        <pc:sldMkLst>
          <pc:docMk/>
          <pc:sldMk cId="2710827089" sldId="335"/>
        </pc:sldMkLst>
      </pc:sldChg>
      <pc:sldChg chg="modNotesTx">
        <pc:chgData name="Yoder, Jason" userId="28f4d4d8-da04-4f86-b14d-a21675737bc5" providerId="ADAL" clId="{59E184A5-D490-4033-AE57-31CB212E32E0}" dt="2023-11-20T20:08:34.632" v="152" actId="20577"/>
        <pc:sldMkLst>
          <pc:docMk/>
          <pc:sldMk cId="0" sldId="362"/>
        </pc:sldMkLst>
      </pc:sldChg>
      <pc:sldChg chg="addSp delSp modSp mod modNotesTx">
        <pc:chgData name="Yoder, Jason" userId="28f4d4d8-da04-4f86-b14d-a21675737bc5" providerId="ADAL" clId="{59E184A5-D490-4033-AE57-31CB212E32E0}" dt="2023-11-20T20:07:14.056" v="65" actId="20577"/>
        <pc:sldMkLst>
          <pc:docMk/>
          <pc:sldMk cId="2954348014" sldId="365"/>
        </pc:sldMkLst>
        <pc:spChg chg="mod">
          <ac:chgData name="Yoder, Jason" userId="28f4d4d8-da04-4f86-b14d-a21675737bc5" providerId="ADAL" clId="{59E184A5-D490-4033-AE57-31CB212E32E0}" dt="2023-11-20T20:06:29.582" v="9" actId="1076"/>
          <ac:spMkLst>
            <pc:docMk/>
            <pc:sldMk cId="2954348014" sldId="365"/>
            <ac:spMk id="3" creationId="{0D4B5E6E-497C-005D-3263-FD245EC4CAAE}"/>
          </ac:spMkLst>
        </pc:spChg>
        <pc:picChg chg="del">
          <ac:chgData name="Yoder, Jason" userId="28f4d4d8-da04-4f86-b14d-a21675737bc5" providerId="ADAL" clId="{59E184A5-D490-4033-AE57-31CB212E32E0}" dt="2023-11-20T19:59:42.023" v="2" actId="478"/>
          <ac:picMkLst>
            <pc:docMk/>
            <pc:sldMk cId="2954348014" sldId="365"/>
            <ac:picMk id="5" creationId="{6135CA40-E7B3-587C-11C2-C50E56BDF156}"/>
          </ac:picMkLst>
        </pc:picChg>
        <pc:picChg chg="add del mod">
          <ac:chgData name="Yoder, Jason" userId="28f4d4d8-da04-4f86-b14d-a21675737bc5" providerId="ADAL" clId="{59E184A5-D490-4033-AE57-31CB212E32E0}" dt="2023-11-20T20:06:22.444" v="6" actId="478"/>
          <ac:picMkLst>
            <pc:docMk/>
            <pc:sldMk cId="2954348014" sldId="365"/>
            <ac:picMk id="6" creationId="{AEDD6F99-B454-2862-DBAD-F76859C91107}"/>
          </ac:picMkLst>
        </pc:picChg>
        <pc:picChg chg="add del mod">
          <ac:chgData name="Yoder, Jason" userId="28f4d4d8-da04-4f86-b14d-a21675737bc5" providerId="ADAL" clId="{59E184A5-D490-4033-AE57-31CB212E32E0}" dt="2023-11-20T20:06:31.188" v="10" actId="478"/>
          <ac:picMkLst>
            <pc:docMk/>
            <pc:sldMk cId="2954348014" sldId="365"/>
            <ac:picMk id="8" creationId="{140224D0-DA55-EB56-7990-780F844287E2}"/>
          </ac:picMkLst>
        </pc:picChg>
        <pc:picChg chg="add mod">
          <ac:chgData name="Yoder, Jason" userId="28f4d4d8-da04-4f86-b14d-a21675737bc5" providerId="ADAL" clId="{59E184A5-D490-4033-AE57-31CB212E32E0}" dt="2023-11-20T20:06:41.439" v="12" actId="1076"/>
          <ac:picMkLst>
            <pc:docMk/>
            <pc:sldMk cId="2954348014" sldId="365"/>
            <ac:picMk id="10" creationId="{05199805-C2DB-00A2-C74B-5E022E912158}"/>
          </ac:picMkLst>
        </pc:picChg>
      </pc:sldChg>
    </pc:docChg>
  </pc:docChgLst>
  <pc:docChgLst>
    <pc:chgData name="Hennarty, Scott" userId="S::hennarsp@rose-hulman.edu::a365ec00-508c-495a-ae9c-ff7392d7b284" providerId="AD" clId="Web-{0D3EE1FC-0B8D-40E6-859A-AFEDA1F14614}"/>
    <pc:docChg chg="modSld">
      <pc:chgData name="Hennarty, Scott" userId="S::hennarsp@rose-hulman.edu::a365ec00-508c-495a-ae9c-ff7392d7b284" providerId="AD" clId="Web-{0D3EE1FC-0B8D-40E6-859A-AFEDA1F14614}" dt="2021-11-17T03:59:28.003" v="4" actId="14100"/>
      <pc:docMkLst>
        <pc:docMk/>
      </pc:docMkLst>
      <pc:sldChg chg="modSp">
        <pc:chgData name="Hennarty, Scott" userId="S::hennarsp@rose-hulman.edu::a365ec00-508c-495a-ae9c-ff7392d7b284" providerId="AD" clId="Web-{0D3EE1FC-0B8D-40E6-859A-AFEDA1F14614}" dt="2021-11-17T03:59:28.003" v="4" actId="14100"/>
        <pc:sldMkLst>
          <pc:docMk/>
          <pc:sldMk cId="3025574630" sldId="320"/>
        </pc:sldMkLst>
        <pc:spChg chg="mod">
          <ac:chgData name="Hennarty, Scott" userId="S::hennarsp@rose-hulman.edu::a365ec00-508c-495a-ae9c-ff7392d7b284" providerId="AD" clId="Web-{0D3EE1FC-0B8D-40E6-859A-AFEDA1F14614}" dt="2021-11-17T03:59:28.003" v="4" actId="14100"/>
          <ac:spMkLst>
            <pc:docMk/>
            <pc:sldMk cId="3025574630" sldId="320"/>
            <ac:spMk id="2" creationId="{00000000-0000-0000-0000-000000000000}"/>
          </ac:spMkLst>
        </pc:spChg>
      </pc:sldChg>
    </pc:docChg>
  </pc:docChgLst>
  <pc:docChgLst>
    <pc:chgData name="Dorsey, Cameron" userId="S::dorseycs@rose-hulman.edu::e3fdc538-7733-41a8-91e6-3ff377dfa323" providerId="AD" clId="Web-{29D5D553-C42C-4041-8BB7-F1E6BAFE8D12}"/>
    <pc:docChg chg="modSld">
      <pc:chgData name="Dorsey, Cameron" userId="S::dorseycs@rose-hulman.edu::e3fdc538-7733-41a8-91e6-3ff377dfa323" providerId="AD" clId="Web-{29D5D553-C42C-4041-8BB7-F1E6BAFE8D12}" dt="2021-11-02T12:25:50.238" v="1"/>
      <pc:docMkLst>
        <pc:docMk/>
      </pc:docMkLst>
      <pc:sldChg chg="delSp modSp">
        <pc:chgData name="Dorsey, Cameron" userId="S::dorseycs@rose-hulman.edu::e3fdc538-7733-41a8-91e6-3ff377dfa323" providerId="AD" clId="Web-{29D5D553-C42C-4041-8BB7-F1E6BAFE8D12}" dt="2021-11-02T12:25:50.238" v="1"/>
        <pc:sldMkLst>
          <pc:docMk/>
          <pc:sldMk cId="0" sldId="278"/>
        </pc:sldMkLst>
        <pc:spChg chg="del mod">
          <ac:chgData name="Dorsey, Cameron" userId="S::dorseycs@rose-hulman.edu::e3fdc538-7733-41a8-91e6-3ff377dfa323" providerId="AD" clId="Web-{29D5D553-C42C-4041-8BB7-F1E6BAFE8D12}" dt="2021-11-02T12:25:50.238" v="1"/>
          <ac:spMkLst>
            <pc:docMk/>
            <pc:sldMk cId="0" sldId="278"/>
            <ac:spMk id="2" creationId="{18637EA3-8563-4792-A86F-A5C7A598F122}"/>
          </ac:spMkLst>
        </pc:spChg>
      </pc:sldChg>
    </pc:docChg>
  </pc:docChgLst>
  <pc:docChgLst>
    <pc:chgData name="Korinek, Adam" userId="S::korineaj@rose-hulman.edu::a98ddd77-be9c-4186-9ea9-5e52026b75b2" providerId="AD" clId="Web-{3082B386-A943-42BE-8EE5-2C5B84113876}"/>
    <pc:docChg chg="modSld">
      <pc:chgData name="Korinek, Adam" userId="S::korineaj@rose-hulman.edu::a98ddd77-be9c-4186-9ea9-5e52026b75b2" providerId="AD" clId="Web-{3082B386-A943-42BE-8EE5-2C5B84113876}" dt="2021-11-02T12:02:33.003" v="0"/>
      <pc:docMkLst>
        <pc:docMk/>
      </pc:docMkLst>
      <pc:sldChg chg="addSp">
        <pc:chgData name="Korinek, Adam" userId="S::korineaj@rose-hulman.edu::a98ddd77-be9c-4186-9ea9-5e52026b75b2" providerId="AD" clId="Web-{3082B386-A943-42BE-8EE5-2C5B84113876}" dt="2021-11-02T12:02:33.003" v="0"/>
        <pc:sldMkLst>
          <pc:docMk/>
          <pc:sldMk cId="0" sldId="278"/>
        </pc:sldMkLst>
        <pc:spChg chg="add">
          <ac:chgData name="Korinek, Adam" userId="S::korineaj@rose-hulman.edu::a98ddd77-be9c-4186-9ea9-5e52026b75b2" providerId="AD" clId="Web-{3082B386-A943-42BE-8EE5-2C5B84113876}" dt="2021-11-02T12:02:33.003" v="0"/>
          <ac:spMkLst>
            <pc:docMk/>
            <pc:sldMk cId="0" sldId="278"/>
            <ac:spMk id="2" creationId="{18637EA3-8563-4792-A86F-A5C7A598F12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Timing: Plan to finish by the end of the first hour so they can work on the HW or project in the second hour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Good day to use: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https://rosepseudorandom.web.app/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Doing everything in </a:t>
            </a:r>
            <a:r>
              <a:rPr lang="en-US" dirty="0" err="1"/>
              <a:t>LinkedListSimple</a:t>
            </a:r>
            <a:r>
              <a:rPr lang="en-US" dirty="0"/>
              <a:t> today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Big-Oh of each?</a:t>
            </a:r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except for remove last (which is O(N) since you must iterate through to get to the second to the last element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is in the solution. Try to add using </a:t>
            </a:r>
            <a:r>
              <a:rPr lang="en-US" dirty="0" err="1"/>
              <a:t>addAtEnd</a:t>
            </a:r>
            <a:r>
              <a:rPr lang="en-US" dirty="0"/>
              <a:t> FIRST and then </a:t>
            </a:r>
            <a:r>
              <a:rPr lang="en-US" dirty="0" err="1"/>
              <a:t>addAtBeginning</a:t>
            </a:r>
            <a:r>
              <a:rPr lang="en-US" dirty="0"/>
              <a:t> second.</a:t>
            </a:r>
          </a:p>
          <a:p>
            <a:r>
              <a:rPr lang="en-US" dirty="0"/>
              <a:t>Ask students to guess which will take longer/short- how much shorter longer?</a:t>
            </a:r>
          </a:p>
          <a:p>
            <a:endParaRPr lang="en-US" dirty="0"/>
          </a:p>
          <a:p>
            <a:r>
              <a:rPr lang="en-US" dirty="0"/>
              <a:t>Develop solution from the day before</a:t>
            </a:r>
          </a:p>
          <a:p>
            <a:endParaRPr lang="en-US" dirty="0"/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Node(value,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// return; //// omit this line intentionally to show an error and use debugger &lt;- or just provide the correct solution to save time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Node current =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current  =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is null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current.next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Node(value,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Very fast to add to end of list. </a:t>
            </a:r>
          </a:p>
          <a:p>
            <a:r>
              <a:rPr lang="en-US" dirty="0"/>
              <a:t>Q: How fast?</a:t>
            </a:r>
          </a:p>
          <a:p>
            <a:r>
              <a:rPr lang="en-US" dirty="0"/>
              <a:t>A: It does not matter how long the list is (N does not matter)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Very fast access in list.</a:t>
            </a:r>
          </a:p>
          <a:p>
            <a:r>
              <a:rPr lang="en-US" dirty="0"/>
              <a:t>Q: How fast?</a:t>
            </a:r>
          </a:p>
          <a:p>
            <a:r>
              <a:rPr lang="en-US" dirty="0"/>
              <a:t>A: It does not matter how long the list is (N does not matter)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Q: How slow is it to insert?</a:t>
            </a:r>
          </a:p>
          <a:p>
            <a:r>
              <a:rPr lang="en-US" dirty="0"/>
              <a:t>A: Because you have to move all the other elements up or down to make/use room. Twice as long twice as many shifts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define fast and slow more precisely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care about which part of the expression grows the fastest as n,</a:t>
            </a:r>
            <a:r>
              <a:rPr lang="en-US" baseline="0"/>
              <a:t> the input size, grows.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document/d/1FWKXXsPkspazmlhgMj5qN4ieynd1-1galuou2j09VyA/ed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Big-O and </a:t>
            </a:r>
            <a:r>
              <a:rPr lang="en-US" sz="2500"/>
              <a:t>Data Structures</a:t>
            </a: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C7D42F-EA67-D94A-ACF5-FDFC294BA634}"/>
              </a:ext>
            </a:extLst>
          </p:cNvPr>
          <p:cNvSpPr/>
          <p:nvPr/>
        </p:nvSpPr>
        <p:spPr>
          <a:xfrm>
            <a:off x="304800" y="4467811"/>
            <a:ext cx="8534400" cy="21159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PracticeBigO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PracticeSolutionBigO</a:t>
            </a:r>
            <a:endParaRPr lang="en-US" sz="2400" i="1" dirty="0"/>
          </a:p>
          <a:p>
            <a:r>
              <a:rPr lang="en-US" sz="2400" dirty="0"/>
              <a:t>The Quiz for today 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BigOQuiz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6D3A8-96ED-7423-8309-0245DBB737C2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9183D-B9DF-5237-91A4-D7F622291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E398C1E-07A8-AF43-FBA9-9D5691F0B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3335159"/>
            <a:ext cx="7391399" cy="3472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9A88DE-C271-0B69-4EAA-E29A4B89C1CE}"/>
              </a:ext>
            </a:extLst>
          </p:cNvPr>
          <p:cNvSpPr txBox="1"/>
          <p:nvPr/>
        </p:nvSpPr>
        <p:spPr>
          <a:xfrm>
            <a:off x="304800" y="5488434"/>
            <a:ext cx="2286000" cy="646331"/>
          </a:xfrm>
          <a:prstGeom prst="rect">
            <a:avLst/>
          </a:prstGeom>
          <a:solidFill>
            <a:srgbClr val="9BBB59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HWSinglyLinkedList</a:t>
            </a:r>
            <a:endParaRPr lang="en-US" dirty="0"/>
          </a:p>
          <a:p>
            <a:r>
              <a:rPr lang="en-US" dirty="0"/>
              <a:t>LL adds this!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8CD262-458F-B2A2-FE1F-79E7B230021F}"/>
              </a:ext>
            </a:extLst>
          </p:cNvPr>
          <p:cNvCxnSpPr>
            <a:cxnSpLocks/>
          </p:cNvCxnSpPr>
          <p:nvPr/>
        </p:nvCxnSpPr>
        <p:spPr>
          <a:xfrm flipV="1">
            <a:off x="1460500" y="4684986"/>
            <a:ext cx="584200" cy="840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A5D25-7A76-2B60-9201-E8FAE4462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94809"/>
            <a:ext cx="9144000" cy="143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650E-7EB7-5F59-73F4-9CE5740B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27AA-7FE1-3E3A-8567-7ABB14A37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add  (</a:t>
            </a:r>
            <a:r>
              <a:rPr lang="en-US" dirty="0" err="1"/>
              <a:t>addAtEnd</a:t>
            </a:r>
            <a:r>
              <a:rPr lang="en-US" dirty="0"/>
              <a:t>)</a:t>
            </a:r>
          </a:p>
          <a:p>
            <a:r>
              <a:rPr lang="en-US" dirty="0"/>
              <a:t>Consider the different values of index and sized lists</a:t>
            </a:r>
          </a:p>
          <a:p>
            <a:r>
              <a:rPr lang="en-US" dirty="0"/>
              <a:t>Useful as a guide when doing HW</a:t>
            </a:r>
          </a:p>
          <a:p>
            <a:r>
              <a:rPr lang="en-US" dirty="0"/>
              <a:t>HW is an individual assignment</a:t>
            </a:r>
          </a:p>
          <a:p>
            <a:r>
              <a:rPr lang="en-US" dirty="0"/>
              <a:t>Rest of time is for you to either work on HW or project</a:t>
            </a:r>
          </a:p>
        </p:txBody>
      </p:sp>
    </p:spTree>
    <p:extLst>
      <p:ext uri="{BB962C8B-B14F-4D97-AF65-F5344CB8AC3E}">
        <p14:creationId xmlns:p14="http://schemas.microsoft.com/office/powerpoint/2010/main" val="427483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631E5-6B40-B7E3-1155-9F3DEA6A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1116"/>
          </a:xfrm>
        </p:spPr>
        <p:txBody>
          <a:bodyPr>
            <a:noAutofit/>
          </a:bodyPr>
          <a:lstStyle/>
          <a:p>
            <a:r>
              <a:rPr lang="en-US" sz="2000" dirty="0">
                <a:hlinkClick r:id="rId2"/>
              </a:rPr>
              <a:t>https://docs.google.com/document/d/1FWKXXsPkspazmlhgMj5qN4ieynd1-1galuou2j09VyA/edit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893E6-37FF-CCFA-608A-D78CB0600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195754"/>
            <a:ext cx="7643446" cy="52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7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844-4DD8-DEBA-871A-BAECBCA5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addAtEnd</a:t>
            </a:r>
            <a:r>
              <a:rPr lang="en-US" dirty="0"/>
              <a:t> vs. </a:t>
            </a:r>
            <a:r>
              <a:rPr lang="en-US" dirty="0" err="1"/>
              <a:t>addAtBeginning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B5E6E-497C-005D-3263-FD245EC4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6226"/>
            <a:ext cx="8229600" cy="1828800"/>
          </a:xfrm>
        </p:spPr>
        <p:txBody>
          <a:bodyPr/>
          <a:lstStyle/>
          <a:p>
            <a:r>
              <a:rPr lang="en-US" dirty="0"/>
              <a:t>Open up LinkedList.java in simple</a:t>
            </a:r>
          </a:p>
          <a:p>
            <a:r>
              <a:rPr lang="en-US" dirty="0"/>
              <a:t>Let’s see how long it takes to add 100,000 numbers to a LinkedList…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199805-C2DB-00A2-C74B-5E022E912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7" y="3172936"/>
            <a:ext cx="672558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4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44241-5A1E-8E1F-B95F-85C36B145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055" y="2100944"/>
            <a:ext cx="5334000" cy="45466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2F697-E7CE-AA12-D5EF-77FC3FE8B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83405"/>
            <a:ext cx="7772400" cy="411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limiting behavior </a:t>
            </a:r>
          </a:p>
          <a:p>
            <a:pPr lvl="1"/>
            <a:r>
              <a:rPr lang="en-US"/>
              <a:t>How slow it can possibly run?</a:t>
            </a:r>
          </a:p>
          <a:p>
            <a:pPr lvl="1"/>
            <a:r>
              <a:rPr lang="en-US"/>
              <a:t>Describes the </a:t>
            </a:r>
            <a:r>
              <a:rPr lang="en-US" u="sng"/>
              <a:t>worst case</a:t>
            </a:r>
          </a:p>
          <a:p>
            <a:r>
              <a:rPr lang="en-US"/>
              <a:t>Used for Classifying Algorithm Efficiency</a:t>
            </a:r>
          </a:p>
          <a:p>
            <a:r>
              <a:rPr lang="en-US"/>
              <a:t>“O” for “Order”</a:t>
            </a:r>
          </a:p>
          <a:p>
            <a:pPr lvl="1"/>
            <a:r>
              <a:rPr lang="en-US"/>
              <a:t>O(n) </a:t>
            </a:r>
            <a:r>
              <a:rPr lang="en-US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291"/>
          </a:xfrm>
        </p:spPr>
        <p:txBody>
          <a:bodyPr/>
          <a:lstStyle/>
          <a:p>
            <a:r>
              <a:rPr lang="en-US" dirty="0"/>
              <a:t>Don’t Care About Constant Coefficients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Note: f(n) = 2n + 7 = 2n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0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Lower Order Terms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 + 7n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) O(n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</a:t>
            </a:r>
            <a:r>
              <a:rPr lang="en-US" baseline="30000" dirty="0">
                <a:sym typeface="Wingdings" panose="05000000000000000000" pitchFamily="2" charset="2"/>
              </a:rPr>
              <a:t>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02557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660FB9-6ABA-42D4-BFF1-B348CA6E0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75956-5F37-4DA5-A33F-2343D2D10E6D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98DCB3DE-F7C6-4785-A90F-6E90B1E66F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</TotalTime>
  <Words>980</Words>
  <Application>Microsoft Office PowerPoint</Application>
  <PresentationFormat>On-screen Show (4:3)</PresentationFormat>
  <Paragraphs>140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Lucida Sans Typewriter</vt:lpstr>
      <vt:lpstr>Verdana</vt:lpstr>
      <vt:lpstr>Office Theme</vt:lpstr>
      <vt:lpstr>CSSE 220</vt:lpstr>
      <vt:lpstr>addAtEnd vs. addAtBeginning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  <vt:lpstr>Handout</vt:lpstr>
      <vt:lpstr>https://docs.google.com/document/d/1FWKXXsPkspazmlhgMj5qN4ieynd1-1galuou2j09VyA/edit 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29</cp:revision>
  <cp:lastPrinted>2015-10-26T12:57:27Z</cp:lastPrinted>
  <dcterms:created xsi:type="dcterms:W3CDTF">2007-11-19T15:20:41Z</dcterms:created>
  <dcterms:modified xsi:type="dcterms:W3CDTF">2023-11-20T20:34:58Z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</Properties>
</file>