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1" r:id="rId6"/>
    <p:sldId id="452" r:id="rId7"/>
    <p:sldId id="258" r:id="rId8"/>
    <p:sldId id="259" r:id="rId9"/>
    <p:sldId id="264" r:id="rId10"/>
    <p:sldId id="262" r:id="rId11"/>
    <p:sldId id="343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5892F-4C09-4ADA-B599-69ABA253B111}" v="1" dt="2023-11-20T20:35:58.295"/>
    <p1510:client id="{C1166395-4167-40FC-AEC5-0DD9C076D526}" v="2" dt="2023-11-20T20:28:43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4" autoAdjust="0"/>
    <p:restoredTop sz="76870" autoAdjust="0"/>
  </p:normalViewPr>
  <p:slideViewPr>
    <p:cSldViewPr snapToGrid="0">
      <p:cViewPr varScale="1">
        <p:scale>
          <a:sx n="59" d="100"/>
          <a:sy n="59" d="100"/>
        </p:scale>
        <p:origin x="168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C1166395-4167-40FC-AEC5-0DD9C076D526}"/>
    <pc:docChg chg="custSel addSld modSld">
      <pc:chgData name="Yoder, Jason" userId="28f4d4d8-da04-4f86-b14d-a21675737bc5" providerId="ADAL" clId="{C1166395-4167-40FC-AEC5-0DD9C076D526}" dt="2023-11-20T20:28:43.779" v="3" actId="27636"/>
      <pc:docMkLst>
        <pc:docMk/>
      </pc:docMkLst>
      <pc:sldChg chg="delSp mod">
        <pc:chgData name="Yoder, Jason" userId="28f4d4d8-da04-4f86-b14d-a21675737bc5" providerId="ADAL" clId="{C1166395-4167-40FC-AEC5-0DD9C076D526}" dt="2023-11-20T20:28:07.438" v="0" actId="478"/>
        <pc:sldMkLst>
          <pc:docMk/>
          <pc:sldMk cId="3087552328" sldId="261"/>
        </pc:sldMkLst>
        <pc:picChg chg="del">
          <ac:chgData name="Yoder, Jason" userId="28f4d4d8-da04-4f86-b14d-a21675737bc5" providerId="ADAL" clId="{C1166395-4167-40FC-AEC5-0DD9C076D526}" dt="2023-11-20T20:28:07.438" v="0" actId="478"/>
          <ac:picMkLst>
            <pc:docMk/>
            <pc:sldMk cId="3087552328" sldId="261"/>
            <ac:picMk id="5" creationId="{A3B1609D-76EE-14BC-6B28-7105B0A07B12}"/>
          </ac:picMkLst>
        </pc:picChg>
      </pc:sldChg>
      <pc:sldChg chg="add">
        <pc:chgData name="Yoder, Jason" userId="28f4d4d8-da04-4f86-b14d-a21675737bc5" providerId="ADAL" clId="{C1166395-4167-40FC-AEC5-0DD9C076D526}" dt="2023-11-20T20:28:36.407" v="1"/>
        <pc:sldMkLst>
          <pc:docMk/>
          <pc:sldMk cId="1261546459" sldId="343"/>
        </pc:sldMkLst>
      </pc:sldChg>
      <pc:sldChg chg="modSp add mod">
        <pc:chgData name="Yoder, Jason" userId="28f4d4d8-da04-4f86-b14d-a21675737bc5" providerId="ADAL" clId="{C1166395-4167-40FC-AEC5-0DD9C076D526}" dt="2023-11-20T20:28:43.779" v="3" actId="27636"/>
        <pc:sldMkLst>
          <pc:docMk/>
          <pc:sldMk cId="1198630507" sldId="452"/>
        </pc:sldMkLst>
        <pc:spChg chg="mod">
          <ac:chgData name="Yoder, Jason" userId="28f4d4d8-da04-4f86-b14d-a21675737bc5" providerId="ADAL" clId="{C1166395-4167-40FC-AEC5-0DD9C076D526}" dt="2023-11-20T20:28:43.779" v="3" actId="27636"/>
          <ac:spMkLst>
            <pc:docMk/>
            <pc:sldMk cId="1198630507" sldId="452"/>
            <ac:spMk id="2" creationId="{4CA291D6-8788-5EA9-36E0-8B320FAB7199}"/>
          </ac:spMkLst>
        </pc:spChg>
      </pc:sldChg>
    </pc:docChg>
  </pc:docChgLst>
  <pc:docChgLst>
    <pc:chgData name="Yoder, Jason" userId="28f4d4d8-da04-4f86-b14d-a21675737bc5" providerId="ADAL" clId="{5385892F-4C09-4ADA-B599-69ABA253B111}"/>
    <pc:docChg chg="modSld sldOrd">
      <pc:chgData name="Yoder, Jason" userId="28f4d4d8-da04-4f86-b14d-a21675737bc5" providerId="ADAL" clId="{5385892F-4C09-4ADA-B599-69ABA253B111}" dt="2023-11-20T20:36:56.913" v="140"/>
      <pc:docMkLst>
        <pc:docMk/>
      </pc:docMkLst>
      <pc:sldChg chg="addSp modSp mod">
        <pc:chgData name="Yoder, Jason" userId="28f4d4d8-da04-4f86-b14d-a21675737bc5" providerId="ADAL" clId="{5385892F-4C09-4ADA-B599-69ABA253B111}" dt="2023-11-20T20:36:35.244" v="133" actId="14100"/>
        <pc:sldMkLst>
          <pc:docMk/>
          <pc:sldMk cId="0" sldId="256"/>
        </pc:sldMkLst>
        <pc:spChg chg="add mod">
          <ac:chgData name="Yoder, Jason" userId="28f4d4d8-da04-4f86-b14d-a21675737bc5" providerId="ADAL" clId="{5385892F-4C09-4ADA-B599-69ABA253B111}" dt="2023-11-20T20:36:35.244" v="133" actId="14100"/>
          <ac:spMkLst>
            <pc:docMk/>
            <pc:sldMk cId="0" sldId="256"/>
            <ac:spMk id="2" creationId="{FBE68615-2517-E71B-5F34-F76CE07F7C92}"/>
          </ac:spMkLst>
        </pc:spChg>
      </pc:sldChg>
      <pc:sldChg chg="ord modNotesTx">
        <pc:chgData name="Yoder, Jason" userId="28f4d4d8-da04-4f86-b14d-a21675737bc5" providerId="ADAL" clId="{5385892F-4C09-4ADA-B599-69ABA253B111}" dt="2023-11-20T20:36:50.190" v="136"/>
        <pc:sldMkLst>
          <pc:docMk/>
          <pc:sldMk cId="1261546459" sldId="343"/>
        </pc:sldMkLst>
      </pc:sldChg>
      <pc:sldChg chg="ord">
        <pc:chgData name="Yoder, Jason" userId="28f4d4d8-da04-4f86-b14d-a21675737bc5" providerId="ADAL" clId="{5385892F-4C09-4ADA-B599-69ABA253B111}" dt="2023-11-20T20:36:56.913" v="140"/>
        <pc:sldMkLst>
          <pc:docMk/>
          <pc:sldMk cId="1198630507" sldId="45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29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1 963 24575,'8'0'0,"0"-1"0,0 0 0,0-1 0,12-3 0,19-4 0,57 1 0,0 4 0,0 4 0,191 25 0,-250-18 0,50 15 0,-53-12 0,65 11 0,18-8 0,288 39 0,-8-19 0,-234-20 0,-78-5 0,107-2 0,-166-8 0,0 0 0,0-1 0,0-2 0,-1 0 0,0-2 0,0-1 0,0-1 0,33-17 0,16-16 0,-2-3 0,-2-3 0,-2-3 0,94-92 0,-113 99 0,107-72 0,-37 31 0,-97 68 0,21-16 0,38-38 0,-69 59 0,0-1 0,-1 0 0,-1 0 0,0-1 0,-1 0 0,-1-1 0,11-23 0,53-118 0,-71 154 0,0 0 0,0-1 0,0 1 0,-1 0 0,1-1 0,-1 1 0,0-1 0,1 1 0,-1-1 0,0 1 0,0-1 0,-1 1 0,1-1 0,0 1 0,-1-1 0,0 1 0,1-1 0,-1 1 0,0 0 0,0-1 0,-2-1 0,1 1 0,0 1 0,-1-1 0,0 1 0,1 0 0,-1 0 0,0 0 0,0 0 0,0 0 0,0 0 0,-1 1 0,1 0 0,0 0 0,-5-2 0,-12 0 0,1 0 0,-1 1 0,0 0 0,-25 3 0,32-1 0,-31 1 0,-65 10 0,89-7 0,0 0 0,1 1 0,-1 1 0,1 1 0,-25 13 0,42-20 0,1 1 0,0-1 0,-1 1 0,1-1 0,0 1 0,0 0 0,0 0 0,0 0 0,0-1 0,0 1 0,0 0 0,0 0 0,0 1 0,0-1 0,0 0 0,0 0 0,1 0 0,-2 3 0,2-4 0,0 1 0,1 0 0,-1-1 0,0 1 0,1 0 0,-1-1 0,0 1 0,1-1 0,-1 1 0,0-1 0,1 1 0,-1-1 0,1 1 0,-1-1 0,1 1 0,0-1 0,-1 1 0,1-1 0,-1 0 0,1 1 0,0-1 0,-1 0 0,1 0 0,0 0 0,0 1 0,8 1 0,0 0 0,0 0 0,0-1 0,10 0 0,76 2 0,190 16 0,-2 16 0,-277-34 0,0-1 0,1 1 0,-1 0 0,0 1 0,0-1 0,-1 1 0,1 0 0,0 1 0,-1 0 0,1-1 0,-1 2 0,0-1 0,0 1 0,0-1 0,0 1 0,-1 1 0,1-1 0,-1 1 0,0-1 0,-1 1 0,1 0 0,-1 1 0,0-1 0,3 7 0,10 25 0,-13-25 0,2-1 0,-1-1 0,2 1 0,-1-1 0,1 0 0,1 0 0,0-1 0,13 15 0,-9-14-341,0-1 0,1 0-1,14 8 1,1-2-6485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2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24575,'5'0'0,"7"0"0,7 0 0,9 0 0,11 0 0,14 0 0,18 0 0,18 0 0,18 0 0,7 0 0,4 0 0,3 0 0,0 0 0,6 0 0,-14 0 0,-16 0 0,-19 0 0,-24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3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24575,'10'0'0,"9"0"0,11 0 0,26 0 0,24 0 0,13-5 0,11-2 0,-1 1 0,-9 1 0,-10 1 0,-9 2 0,-12 1 0,-7 10 0,-2 5 0,-6-1 0,-6-3 0,-10-2-8191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4706 24575,'0'-3'0,"1"0"0,-1-1 0,1 1 0,0 0 0,0 0 0,0 0 0,0 0 0,1 0 0,-1 0 0,1 0 0,-1 0 0,1 0 0,0 1 0,3-4 0,37-32 0,-29 27 0,34-30 0,83-65 0,-54 50 0,42-28 0,-75 53 0,0-3 0,46-47 0,-3 3 0,-42 38 0,-2-1 0,-1-2 0,-2-2 0,-2-1 0,41-71 0,225-414 0,-133 191 0,-67 137 0,24-50 0,-97 184 0,38-128 0,31-253 0,-16-12 0,-70 385 0,-3-1 0,-3-1 0,-4-100 0,-5 116 0,3 0 0,16-108 0,49-246 0,-64 407 0,0-2 0,-1 1 0,0 0 0,0-1 0,-1 1 0,0-1 0,-1 1 0,-3-16 0,3 26 0,1 0 0,-1 0 0,1 0 0,-1 0 0,1 0 0,-1 1 0,1-1 0,-1 0 0,0 0 0,1 0 0,-1 1 0,0-1 0,0 0 0,0 1 0,1-1 0,-1 1 0,0-1 0,0 1 0,0-1 0,0 1 0,0 0 0,0-1 0,0 1 0,0 0 0,0 0 0,0 0 0,0-1 0,0 1 0,0 0 0,0 1 0,0-1 0,0 0 0,0 0 0,0 0 0,0 1 0,0-1 0,0 0 0,0 1 0,-1 0 0,-6 2 0,0 1 0,0 0 0,-12 8 0,11-7 0,-207 112 0,212-115 0,0 0 0,0 0 0,0 1 0,0-1 0,1 1 0,-1 0 0,1 0 0,-1 0 0,-3 5 0,7-8 0,0 0 0,0 1 0,0-1 0,0 0 0,0 0 0,0 0 0,0 1 0,0-1 0,0 0 0,0 0 0,0 0 0,0 1 0,0-1 0,0 0 0,1 0 0,-1 0 0,0 0 0,0 1 0,0-1 0,0 0 0,0 0 0,1 0 0,-1 0 0,0 0 0,0 0 0,0 1 0,0-1 0,1 0 0,-1 0 0,0 0 0,0 0 0,0 0 0,1 0 0,-1 0 0,0 0 0,0 0 0,0 0 0,1 0 0,-1 0 0,0 0 0,0 0 0,1 0 0,-1 0 0,0 0 0,0 0 0,0 0 0,0 0 0,1-1 0,-1 1 0,0 0 0,14-1 0,6-6 0,0 0 0,0-1 0,-1 0 0,0-2 0,24-16 0,-21 12 0,0 2 0,2 0 0,27-10 0,-37 18 0,0 0 0,1 1 0,-1 0 0,1 1 0,0 1 0,0 0 0,-1 1 0,1 0 0,0 2 0,0 0 0,-1 0 0,1 1 0,-1 1 0,0 0 0,0 1 0,0 1 0,18 10 0,4 6-170,-1 1-1,-1 2 0,-2 1 1,0 2-1,-2 1 0,0 2 1,33 45-1,-33-36-6655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8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5581 24575,'11'-11'0,"1"1"0,0 1 0,26-15 0,1 0 0,170-107 0,-115 76 0,120-94 0,125-150 0,-272 238 0,112-90 0,-10 9 0,-95 75 0,-3-4 0,-3-2 0,82-116 0,-65 67 0,234-366 0,-115 176 0,-137 215 0,-38 49 0,-1-1 0,-3-1 0,-2-2 0,-2 0 0,22-85 0,8-26 0,91-200 0,-19 35 0,-11 26 0,-95 263 0,61-156 0,-62 149 0,-3-2 0,11-62 0,66-298 0,-44 214 0,-31 122 0,-5 35 0,20-50 0,-20 61 0,0 1 0,-2-2 0,-1 1 0,7-54 0,-12 60 0,-1 12 0,0 1 0,0-1 0,-1 1 0,0-1 0,0 1 0,-1-1 0,0 1 0,0-1 0,-1 1 0,1 0 0,-6-12 0,7 18 0,0 1 0,-1-1 0,1 0 0,-1 1 0,1-1 0,-1 1 0,1-1 0,-1 0 0,1 1 0,-1-1 0,1 1 0,-1 0 0,1-1 0,-1 1 0,0-1 0,1 1 0,-1 0 0,0-1 0,0 1 0,1 0 0,-1 0 0,0 0 0,1 0 0,-1-1 0,0 1 0,0 0 0,1 0 0,-1 0 0,0 0 0,0 1 0,1-1 0,-1 0 0,0 0 0,0 0 0,1 1 0,-1-1 0,0 0 0,1 1 0,-1-1 0,0 0 0,1 1 0,-1-1 0,1 1 0,-1-1 0,1 1 0,-1-1 0,1 1 0,-1 0 0,0 0 0,-24 37 0,22-33 0,-6 9 0,-1-1 0,0 0 0,-22 22 0,18-21 0,1 0 0,-20 28 0,16-13 0,-23 49 0,34-64 0,1 0 0,0 0 0,1 0 0,1 1 0,-4 28 0,7-43 0,-1 1 0,1 0 0,0 0 0,0 0 0,0 0 0,0 0 0,0 0 0,0 0 0,0-1 0,0 1 0,0 0 0,0 0 0,0 0 0,0 0 0,1 0 0,-1 0 0,0-1 0,1 1 0,-1 0 0,0 0 0,1 0 0,-1-1 0,1 1 0,0 0 0,-1-1 0,1 1 0,-1 0 0,1-1 0,0 1 0,0-1 0,-1 1 0,1-1 0,0 1 0,0-1 0,-1 0 0,1 1 0,0-1 0,0 0 0,0 0 0,0 1 0,0-1 0,0 0 0,-1 0 0,1 0 0,0 0 0,0 0 0,2-1 0,3 0 0,1-1 0,0-1 0,-1 0 0,1 1 0,7-6 0,-2 1 0,231-117 0,-180 88 0,102-80 0,-162 113 0,7-4 0,-1-1 0,16-18 0,-23 24 0,-1 0 0,0 0 0,1 0 0,-1 0 0,0 0 0,0 0 0,0 0 0,0 0 0,-1 0 0,1-3 0,-1 4 0,1 0 0,-1 1 0,0-1 0,-1 0 0,1 0 0,0 0 0,0 0 0,0 0 0,0 1 0,-1-1 0,1 0 0,0 0 0,-1 0 0,1 1 0,-1-1 0,1 0 0,-1 0 0,1 1 0,-1-1 0,1 0 0,-1 1 0,0-1 0,1 1 0,-1-1 0,0 1 0,0-1 0,-4-2 0,1 1 0,0 0 0,-1 0 0,1 1 0,-1-1 0,0 1 0,1 0 0,-1 0 0,0 0 0,0 1 0,1-1 0,-1 1 0,-6 1 0,9-1 0,0 1 0,1-1 0,-1 1 0,0-1 0,0 1 0,1 0 0,-1 0 0,1-1 0,-1 1 0,1 0 0,-1 0 0,1 1 0,0-1 0,-1 0 0,1 0 0,0 1 0,0-1 0,0 1 0,0-1 0,0 1 0,0-1 0,0 1 0,0-1 0,1 1 0,-1 0 0,1 0 0,-1-1 0,1 1 0,0 0 0,0 0 0,0-1 0,0 1 0,0 0 0,0 0 0,0 0 0,0-1 0,1 1 0,-1 0 0,1 2 0,4 17 0,1 1 0,1-2 0,1 1 0,0-1 0,13 21 0,4 2 0,37 49 0,76 75 0,-46-59 0,-64-75-1365,-2-5-5461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1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0.png"/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12" Type="http://schemas.openxmlformats.org/officeDocument/2006/relationships/customXml" Target="../ink/ink5.xml"/><Relationship Id="rId2" Type="http://schemas.openxmlformats.org/officeDocument/2006/relationships/hyperlink" Target="https://plantuml.com/eclipse" TargetMode="Externa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.xml"/><Relationship Id="rId11" Type="http://schemas.openxmlformats.org/officeDocument/2006/relationships/image" Target="../media/image100.png"/><Relationship Id="rId5" Type="http://schemas.openxmlformats.org/officeDocument/2006/relationships/image" Target="../media/image7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ithub.com/en/account-and-profile/setting-up-and-managing-your-github-profile/managing-contribution-settings-on-your-profile/why-are-my-contributions-not-showing-up-on-my-profile#your-local-git-commit-email-isnt-connected-to-your-accou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Reminders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68615-2517-E71B-5F34-F76CE07F7C92}"/>
              </a:ext>
            </a:extLst>
          </p:cNvPr>
          <p:cNvSpPr txBox="1"/>
          <p:nvPr/>
        </p:nvSpPr>
        <p:spPr>
          <a:xfrm>
            <a:off x="1149531" y="4950823"/>
            <a:ext cx="6621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identical to the previous reminders from the </a:t>
            </a:r>
            <a:r>
              <a:rPr lang="en-US" dirty="0" err="1"/>
              <a:t>LinkedLists</a:t>
            </a:r>
            <a:r>
              <a:rPr lang="en-US" dirty="0"/>
              <a:t> class material, just here for help during the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7976-E928-43CC-347D-EDE1B4A0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Due Soon!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D13D6-FC1D-C87B-947C-06825DAE14F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418400"/>
            <a:ext cx="8229240" cy="4379085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Make sure to meet as a whole team to stay in sync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it is scheduled (Driver)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there is an agenda (Navigator)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there are minutes taken (Reviewer)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Make sure to track your time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Required to help track contributions to project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Make sure to complete in your Milestone Report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Review responsible to submit it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Parts of report should be completed by Driver/Nav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Milestone Report is Submitted via </a:t>
            </a:r>
            <a:r>
              <a:rPr lang="en-US" dirty="0" err="1">
                <a:latin typeface="+mn-lt"/>
              </a:rPr>
              <a:t>GradeScope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It provides a link to the template for you to complete the report.</a:t>
            </a:r>
          </a:p>
        </p:txBody>
      </p:sp>
    </p:spTree>
    <p:extLst>
      <p:ext uri="{BB962C8B-B14F-4D97-AF65-F5344CB8AC3E}">
        <p14:creationId xmlns:p14="http://schemas.microsoft.com/office/powerpoint/2010/main" val="308755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91D6-8788-5EA9-36E0-8B320FAB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DNR: Driver, Navigator, </a:t>
            </a:r>
            <a:r>
              <a:rPr lang="en-US" sz="3600" b="1" u="sng" dirty="0">
                <a:highlight>
                  <a:srgbClr val="FFFF00"/>
                </a:highlight>
              </a:rPr>
              <a:t>Reviewer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6E78A-135C-AFDB-E3C2-2C2CC0CD7F8B}"/>
              </a:ext>
            </a:extLst>
          </p:cNvPr>
          <p:cNvSpPr txBox="1"/>
          <p:nvPr/>
        </p:nvSpPr>
        <p:spPr>
          <a:xfrm>
            <a:off x="144184" y="1676400"/>
            <a:ext cx="854261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Reviewer - The review has a number of important responsibilities</a:t>
            </a: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Look at each piece of code and either correct or mark </a:t>
            </a:r>
            <a:r>
              <a:rPr lang="en-US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TODOs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code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its easy and obvious, just fix it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NOT, add a TODO to complete later</a:t>
            </a:r>
          </a:p>
          <a:p>
            <a:pPr marL="1243013" lvl="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Eclipse can provide a view of your TODOs in a project</a:t>
            </a: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Generate the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PlantUML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for the current project and next Milestone before the TA meeting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 to easily generate UML: </a:t>
            </a:r>
            <a:r>
              <a:rPr lang="en-US" b="0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hlinkClick r:id="rId2"/>
              </a:rPr>
              <a:t>https://plantuml.com/eclipse</a:t>
            </a: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Can copy the source code and modify as needed</a:t>
            </a:r>
          </a:p>
          <a:p>
            <a:pPr marL="600075" lvl="1" indent="-257175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Identify violations of the 5 OODP based on code and UML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Mark TODOs in code or add comments to review document 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(notes for meeting with TA)</a:t>
            </a:r>
          </a:p>
          <a:p>
            <a:pPr marL="600075" lvl="1" indent="-257175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Provide a log of the results of the review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is easily done with a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good commit record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Evaluation of the current UML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Production of the planned UML for the next milestone with notes</a:t>
            </a:r>
          </a:p>
          <a:p>
            <a:pPr marL="600075" lvl="1" indent="-257175"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During the TA meeting, the reviewer will discuss their review of the code and discuss concerns they have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50893D-D1A2-5D6E-6C5E-EE0241FBC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499" y="-5379"/>
            <a:ext cx="2438226" cy="19319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59B26E-8CFF-9858-7D5E-881A0D6D89C7}"/>
                  </a:ext>
                </a:extLst>
              </p14:cNvPr>
              <p14:cNvContentPartPr/>
              <p14:nvPr/>
            </p14:nvContentPartPr>
            <p14:xfrm>
              <a:off x="6518753" y="1944466"/>
              <a:ext cx="1492560" cy="411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59B26E-8CFF-9858-7D5E-881A0D6D89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0113" y="1935466"/>
                <a:ext cx="1510200" cy="42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1D91FC0-1890-ED8C-7251-535DA902A49A}"/>
              </a:ext>
            </a:extLst>
          </p:cNvPr>
          <p:cNvGrpSpPr/>
          <p:nvPr/>
        </p:nvGrpSpPr>
        <p:grpSpPr>
          <a:xfrm>
            <a:off x="3560273" y="3939946"/>
            <a:ext cx="2052720" cy="2178720"/>
            <a:chOff x="3560273" y="3939946"/>
            <a:chExt cx="2052720" cy="21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593B082-4D27-4B50-7762-34C12DA06306}"/>
                    </a:ext>
                  </a:extLst>
                </p14:cNvPr>
                <p14:cNvContentPartPr/>
                <p14:nvPr/>
              </p14:nvContentPartPr>
              <p14:xfrm>
                <a:off x="3560273" y="5809066"/>
                <a:ext cx="49212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593B082-4D27-4B50-7762-34C12DA063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51633" y="5800066"/>
                  <a:ext cx="509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E73FA2-2051-3DEE-219C-9E6794EFAD0A}"/>
                    </a:ext>
                  </a:extLst>
                </p14:cNvPr>
                <p14:cNvContentPartPr/>
                <p14:nvPr/>
              </p14:nvContentPartPr>
              <p14:xfrm>
                <a:off x="3743513" y="6098866"/>
                <a:ext cx="375840" cy="19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E73FA2-2051-3DEE-219C-9E6794EFAD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4513" y="6090226"/>
                  <a:ext cx="39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ABC26D-74AF-DA43-4332-68C7854D424A}"/>
                    </a:ext>
                  </a:extLst>
                </p14:cNvPr>
                <p14:cNvContentPartPr/>
                <p14:nvPr/>
              </p14:nvContentPartPr>
              <p14:xfrm>
                <a:off x="4012433" y="3964066"/>
                <a:ext cx="945360" cy="1694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ABC26D-74AF-DA43-4332-68C7854D42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03433" y="3955066"/>
                  <a:ext cx="963000" cy="17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1209B7-A617-D25D-D56D-5D68D2BE3DF5}"/>
                    </a:ext>
                  </a:extLst>
                </p14:cNvPr>
                <p14:cNvContentPartPr/>
                <p14:nvPr/>
              </p14:nvContentPartPr>
              <p14:xfrm>
                <a:off x="4152473" y="3939946"/>
                <a:ext cx="1460520" cy="200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1209B7-A617-D25D-D56D-5D68D2BE3D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43833" y="3930946"/>
                  <a:ext cx="1478160" cy="202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863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24FF-3857-EFC4-9F20-B1828F03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 Reminders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0D96C-8C4C-2C8D-0E04-FECD4912106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6816" y="1215558"/>
            <a:ext cx="8550111" cy="26092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Team-&gt;Pull (gets code from GitHub)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Edit (make local changes)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Team-&gt;Commit (add a message)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Team-&gt;Pull (to be safe and get latest version)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Team-&gt;Push (puts code on GitHub)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9437B-BAAB-6F6E-CEA8-79538B6DB421}"/>
              </a:ext>
            </a:extLst>
          </p:cNvPr>
          <p:cNvSpPr txBox="1"/>
          <p:nvPr/>
        </p:nvSpPr>
        <p:spPr>
          <a:xfrm>
            <a:off x="216817" y="3923031"/>
            <a:ext cx="6400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get an error during step #1</a:t>
            </a:r>
          </a:p>
          <a:p>
            <a:r>
              <a:rPr lang="en-US" b="1" i="1" dirty="0"/>
              <a:t>File conflicts with FileX.java</a:t>
            </a:r>
          </a:p>
          <a:p>
            <a:r>
              <a:rPr lang="en-US" dirty="0"/>
              <a:t>Then IF you don’t care about .java on your computer and want the version on GitHub you can:</a:t>
            </a:r>
          </a:p>
          <a:p>
            <a:r>
              <a:rPr lang="en-US" dirty="0"/>
              <a:t>Right Click on FileX.java -&gt;Replace With-&gt; HEAD Revision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74F7C-BDEC-190E-AECB-5F48264D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90" y="5724367"/>
            <a:ext cx="5382376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5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A547-A796-77BE-4F60-B759C04F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Rejected “Non-Fast Forward”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55882-2D1E-1503-E947-1E3871011E23}"/>
              </a:ext>
            </a:extLst>
          </p:cNvPr>
          <p:cNvSpPr txBox="1"/>
          <p:nvPr/>
        </p:nvSpPr>
        <p:spPr>
          <a:xfrm>
            <a:off x="617456" y="1785536"/>
            <a:ext cx="71785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Your code is out of sync with the remote repo</a:t>
            </a:r>
          </a:p>
          <a:p>
            <a:r>
              <a:rPr lang="en-US" sz="1800" dirty="0"/>
              <a:t>- </a:t>
            </a:r>
            <a:r>
              <a:rPr lang="en-US" dirty="0"/>
              <a:t>i.e. You are at version V2, and it is at version V3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You need to get the latest version of the code in your repo BEFORE you can Push, thus:</a:t>
            </a:r>
          </a:p>
          <a:p>
            <a:endParaRPr lang="en-US" dirty="0"/>
          </a:p>
          <a:p>
            <a:r>
              <a:rPr lang="en-US" dirty="0"/>
              <a:t>FIRST be sure to do a</a:t>
            </a:r>
          </a:p>
          <a:p>
            <a:endParaRPr lang="en-US" sz="1800" dirty="0"/>
          </a:p>
          <a:p>
            <a:r>
              <a:rPr lang="en-US" sz="3600" b="1" dirty="0"/>
              <a:t>Team-&gt;Pull </a:t>
            </a:r>
          </a:p>
        </p:txBody>
      </p:sp>
    </p:spTree>
    <p:extLst>
      <p:ext uri="{BB962C8B-B14F-4D97-AF65-F5344CB8AC3E}">
        <p14:creationId xmlns:p14="http://schemas.microsoft.com/office/powerpoint/2010/main" val="97807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4143-E8E4-78B3-B9AB-90518DE6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59" y="151051"/>
            <a:ext cx="8229240" cy="546533"/>
          </a:xfrm>
        </p:spPr>
        <p:txBody>
          <a:bodyPr/>
          <a:lstStyle/>
          <a:p>
            <a:r>
              <a:rPr lang="en-US" sz="2400" b="1" i="0" dirty="0">
                <a:solidFill>
                  <a:srgbClr val="1F2328"/>
                </a:solidFill>
                <a:effectLst/>
                <a:latin typeface="-apple-system"/>
              </a:rPr>
              <a:t>Why are my contributions not showing up on my profile?</a:t>
            </a:r>
            <a:br>
              <a:rPr lang="en-US" sz="2400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2B793-B7D9-7AA4-4601-5F6753967AF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72359" y="4590853"/>
            <a:ext cx="8229240" cy="34168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https://docs.github.com/en/account-and-profile/setting-up-and-managing-your-github-profile/managing-contribution-settings-on-your-profile/why-are-my-contributions-not-showing-up-on-my-profile#your-local-git-commit-email-isnt-connected-to-your-account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B86F67-15D1-B49A-A0EC-3B1B4296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59" y="697584"/>
            <a:ext cx="5992102" cy="273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9A7271-0A4F-6890-93DD-7D3E5EEDC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0" y="4932537"/>
            <a:ext cx="9144000" cy="19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6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054C-9F87-756B-63F2-05F43362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 with your 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704F4-08A2-800E-E5D5-C70F1A2DB73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432276" cy="47020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Team must schedule a meeting with the 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Schedule it as soon as you finish each Milestone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If you have trouble communicating with the TA let your instructor know right away!</a:t>
            </a:r>
          </a:p>
          <a:p>
            <a:endParaRPr lang="en-US" sz="2400" dirty="0">
              <a:latin typeface="+mn-lt"/>
            </a:endParaRPr>
          </a:p>
          <a:p>
            <a:r>
              <a:rPr lang="en-US" sz="3200" b="1" dirty="0">
                <a:latin typeface="+mn-lt"/>
              </a:rPr>
              <a:t>During the TA meeting</a:t>
            </a:r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en-US" sz="2400" dirty="0"/>
              <a:t>Have your report ready 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Have your program ready to demo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Each person should be participating (based on role)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There can be flexibility within roles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792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57200"/>
            <a:ext cx="7772400" cy="766763"/>
          </a:xfrm>
        </p:spPr>
        <p:txBody>
          <a:bodyPr/>
          <a:lstStyle/>
          <a:p>
            <a:r>
              <a:rPr lang="en-US" dirty="0"/>
              <a:t>Project advice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524000"/>
            <a:ext cx="8610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done with Milestone1 (or beyond)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Add “final Milestone1 Commit”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To your commit message so graders will know to check out that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an end-to-end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the next thing you can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Don’t focus on cool graphics and other extra items early in the project, focus on basic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Complete the milestone and keep moving forward!</a:t>
            </a:r>
          </a:p>
        </p:txBody>
      </p:sp>
    </p:spTree>
    <p:extLst>
      <p:ext uri="{BB962C8B-B14F-4D97-AF65-F5344CB8AC3E}">
        <p14:creationId xmlns:p14="http://schemas.microsoft.com/office/powerpoint/2010/main" val="126154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9915E0-C9C6-4DE7-A4C1-4F6BBE6566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34EF7E-5EA3-49C2-BE7A-FEA82609F7D8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3.xml><?xml version="1.0" encoding="utf-8"?>
<ds:datastoreItem xmlns:ds="http://schemas.openxmlformats.org/officeDocument/2006/customXml" ds:itemID="{3EBE5BB5-16D8-4951-9C8D-E0DF199895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2894</TotalTime>
  <Words>624</Words>
  <Application>Microsoft Office PowerPoint</Application>
  <PresentationFormat>On-screen Show (4:3)</PresentationFormat>
  <Paragraphs>77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Milestone Due Soon!</vt:lpstr>
      <vt:lpstr>DNR: Driver, Navigator, Reviewer</vt:lpstr>
      <vt:lpstr>Git Workflow Reminders</vt:lpstr>
      <vt:lpstr>Rejected “Non-Fast Forward”</vt:lpstr>
      <vt:lpstr>Why are my contributions not showing up on my profile? </vt:lpstr>
      <vt:lpstr>Meetings with your TA</vt:lpstr>
      <vt:lpstr>Project advice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21</cp:revision>
  <cp:lastPrinted>2012-01-26T10:38:16Z</cp:lastPrinted>
  <dcterms:created xsi:type="dcterms:W3CDTF">2011-04-27T01:38:22Z</dcterms:created>
  <dcterms:modified xsi:type="dcterms:W3CDTF">2023-11-20T20:37:02Z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