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7"/>
  </p:notesMasterIdLst>
  <p:handoutMasterIdLst>
    <p:handoutMasterId r:id="rId8"/>
  </p:handoutMasterIdLst>
  <p:sldIdLst>
    <p:sldId id="256" r:id="rId2"/>
    <p:sldId id="309" r:id="rId3"/>
    <p:sldId id="271" r:id="rId4"/>
    <p:sldId id="311" r:id="rId5"/>
    <p:sldId id="31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11FEB-BF6D-4515-B047-CA5019C0D2F6}" v="2" dt="2023-11-07T12:46:02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73605" autoAdjust="0"/>
  </p:normalViewPr>
  <p:slideViewPr>
    <p:cSldViewPr snapToObjects="1">
      <p:cViewPr varScale="1">
        <p:scale>
          <a:sx n="84" d="100"/>
          <a:sy n="84" d="100"/>
        </p:scale>
        <p:origin x="19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D611FEB-BF6D-4515-B047-CA5019C0D2F6}"/>
    <pc:docChg chg="undo custSel addSld delSld modSld">
      <pc:chgData name="Yoder, Jason" userId="28f4d4d8-da04-4f86-b14d-a21675737bc5" providerId="ADAL" clId="{DD611FEB-BF6D-4515-B047-CA5019C0D2F6}" dt="2023-11-20T21:20:23.288" v="1684" actId="20577"/>
      <pc:docMkLst>
        <pc:docMk/>
      </pc:docMkLst>
      <pc:sldChg chg="modSp mod modNotesTx">
        <pc:chgData name="Yoder, Jason" userId="28f4d4d8-da04-4f86-b14d-a21675737bc5" providerId="ADAL" clId="{DD611FEB-BF6D-4515-B047-CA5019C0D2F6}" dt="2023-11-20T20:57:57.079" v="1523" actId="20577"/>
        <pc:sldMkLst>
          <pc:docMk/>
          <pc:sldMk cId="0" sldId="256"/>
        </pc:sldMkLst>
        <pc:spChg chg="mod">
          <ac:chgData name="Yoder, Jason" userId="28f4d4d8-da04-4f86-b14d-a21675737bc5" providerId="ADAL" clId="{DD611FEB-BF6D-4515-B047-CA5019C0D2F6}" dt="2023-11-20T20:57:54.559" v="1522" actId="20577"/>
          <ac:spMkLst>
            <pc:docMk/>
            <pc:sldMk cId="0" sldId="256"/>
            <ac:spMk id="9219" creationId="{00000000-0000-0000-0000-000000000000}"/>
          </ac:spMkLst>
        </pc:spChg>
      </pc:sldChg>
      <pc:sldChg chg="modSp mod">
        <pc:chgData name="Yoder, Jason" userId="28f4d4d8-da04-4f86-b14d-a21675737bc5" providerId="ADAL" clId="{DD611FEB-BF6D-4515-B047-CA5019C0D2F6}" dt="2023-11-07T12:45:40.912" v="801" actId="20577"/>
        <pc:sldMkLst>
          <pc:docMk/>
          <pc:sldMk cId="460806378" sldId="271"/>
        </pc:sldMkLst>
        <pc:spChg chg="mod">
          <ac:chgData name="Yoder, Jason" userId="28f4d4d8-da04-4f86-b14d-a21675737bc5" providerId="ADAL" clId="{DD611FEB-BF6D-4515-B047-CA5019C0D2F6}" dt="2023-11-07T12:45:40.912" v="801" actId="20577"/>
          <ac:spMkLst>
            <pc:docMk/>
            <pc:sldMk cId="460806378" sldId="271"/>
            <ac:spMk id="126" creationId="{00000000-0000-0000-0000-000000000000}"/>
          </ac:spMkLst>
        </pc:spChg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3090317874" sldId="305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2830151678" sldId="306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4071921695" sldId="307"/>
        </pc:sldMkLst>
      </pc:sldChg>
      <pc:sldChg chg="del">
        <pc:chgData name="Yoder, Jason" userId="28f4d4d8-da04-4f86-b14d-a21675737bc5" providerId="ADAL" clId="{DD611FEB-BF6D-4515-B047-CA5019C0D2F6}" dt="2023-11-20T20:57:00.787" v="1474" actId="47"/>
        <pc:sldMkLst>
          <pc:docMk/>
          <pc:sldMk cId="1209344427" sldId="308"/>
        </pc:sldMkLst>
      </pc:sldChg>
      <pc:sldChg chg="addSp modSp new del mod">
        <pc:chgData name="Yoder, Jason" userId="28f4d4d8-da04-4f86-b14d-a21675737bc5" providerId="ADAL" clId="{DD611FEB-BF6D-4515-B047-CA5019C0D2F6}" dt="2023-11-07T12:47:35.692" v="1086" actId="47"/>
        <pc:sldMkLst>
          <pc:docMk/>
          <pc:sldMk cId="719469254" sldId="310"/>
        </pc:sldMkLst>
        <pc:spChg chg="add mod">
          <ac:chgData name="Yoder, Jason" userId="28f4d4d8-da04-4f86-b14d-a21675737bc5" providerId="ADAL" clId="{DD611FEB-BF6D-4515-B047-CA5019C0D2F6}" dt="2023-11-07T12:33:44.860" v="796" actId="20577"/>
          <ac:spMkLst>
            <pc:docMk/>
            <pc:sldMk cId="719469254" sldId="310"/>
            <ac:spMk id="2" creationId="{9FF3C24B-7169-A9AB-A36E-B8C48C431DAB}"/>
          </ac:spMkLst>
        </pc:spChg>
      </pc:sldChg>
      <pc:sldChg chg="modSp add mod modNotesTx">
        <pc:chgData name="Yoder, Jason" userId="28f4d4d8-da04-4f86-b14d-a21675737bc5" providerId="ADAL" clId="{DD611FEB-BF6D-4515-B047-CA5019C0D2F6}" dt="2023-11-20T21:20:23.288" v="1684" actId="20577"/>
        <pc:sldMkLst>
          <pc:docMk/>
          <pc:sldMk cId="337474717" sldId="311"/>
        </pc:sldMkLst>
        <pc:spChg chg="mod">
          <ac:chgData name="Yoder, Jason" userId="28f4d4d8-da04-4f86-b14d-a21675737bc5" providerId="ADAL" clId="{DD611FEB-BF6D-4515-B047-CA5019C0D2F6}" dt="2023-11-07T12:46:07.453" v="821" actId="20577"/>
          <ac:spMkLst>
            <pc:docMk/>
            <pc:sldMk cId="337474717" sldId="311"/>
            <ac:spMk id="125" creationId="{00000000-0000-0000-0000-000000000000}"/>
          </ac:spMkLst>
        </pc:spChg>
        <pc:spChg chg="mod">
          <ac:chgData name="Yoder, Jason" userId="28f4d4d8-da04-4f86-b14d-a21675737bc5" providerId="ADAL" clId="{DD611FEB-BF6D-4515-B047-CA5019C0D2F6}" dt="2023-11-20T21:20:23.288" v="1684" actId="20577"/>
          <ac:spMkLst>
            <pc:docMk/>
            <pc:sldMk cId="337474717" sldId="311"/>
            <ac:spMk id="126" creationId="{00000000-0000-0000-0000-000000000000}"/>
          </ac:spMkLst>
        </pc:spChg>
      </pc:sldChg>
      <pc:sldChg chg="new del">
        <pc:chgData name="Yoder, Jason" userId="28f4d4d8-da04-4f86-b14d-a21675737bc5" providerId="ADAL" clId="{DD611FEB-BF6D-4515-B047-CA5019C0D2F6}" dt="2023-11-07T12:45:58.767" v="803" actId="680"/>
        <pc:sldMkLst>
          <pc:docMk/>
          <pc:sldMk cId="667837682" sldId="311"/>
        </pc:sldMkLst>
      </pc:sldChg>
      <pc:sldChg chg="addSp modSp new mod">
        <pc:chgData name="Yoder, Jason" userId="28f4d4d8-da04-4f86-b14d-a21675737bc5" providerId="ADAL" clId="{DD611FEB-BF6D-4515-B047-CA5019C0D2F6}" dt="2023-11-09T15:09:49.789" v="1473" actId="20577"/>
        <pc:sldMkLst>
          <pc:docMk/>
          <pc:sldMk cId="3134119363" sldId="312"/>
        </pc:sldMkLst>
        <pc:spChg chg="mod">
          <ac:chgData name="Yoder, Jason" userId="28f4d4d8-da04-4f86-b14d-a21675737bc5" providerId="ADAL" clId="{DD611FEB-BF6D-4515-B047-CA5019C0D2F6}" dt="2023-11-08T19:11:02.549" v="1150" actId="20577"/>
          <ac:spMkLst>
            <pc:docMk/>
            <pc:sldMk cId="3134119363" sldId="312"/>
            <ac:spMk id="2" creationId="{FD1515E5-70F9-B606-C9C0-FFCCA49D0193}"/>
          </ac:spMkLst>
        </pc:spChg>
        <pc:spChg chg="mod">
          <ac:chgData name="Yoder, Jason" userId="28f4d4d8-da04-4f86-b14d-a21675737bc5" providerId="ADAL" clId="{DD611FEB-BF6D-4515-B047-CA5019C0D2F6}" dt="2023-11-09T15:09:49.789" v="1473" actId="20577"/>
          <ac:spMkLst>
            <pc:docMk/>
            <pc:sldMk cId="3134119363" sldId="312"/>
            <ac:spMk id="3" creationId="{DD896BA0-7719-A760-4FEF-E790B3ED6237}"/>
          </ac:spMkLst>
        </pc:spChg>
        <pc:picChg chg="add mod">
          <ac:chgData name="Yoder, Jason" userId="28f4d4d8-da04-4f86-b14d-a21675737bc5" providerId="ADAL" clId="{DD611FEB-BF6D-4515-B047-CA5019C0D2F6}" dt="2023-11-09T15:09:34.044" v="1458" actId="1076"/>
          <ac:picMkLst>
            <pc:docMk/>
            <pc:sldMk cId="3134119363" sldId="312"/>
            <ac:picMk id="5" creationId="{ACCFC2D9-74E3-C4B7-B18D-5DF835579B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update this if there are other things you would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students to do.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292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Course Evaluations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3ECB-2282-0CD0-6872-3D714B5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4819-C274-B91C-F9B9-BBA53B8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give you time to complete these in class NOW</a:t>
            </a:r>
          </a:p>
          <a:p>
            <a:r>
              <a:rPr lang="en-US" dirty="0"/>
              <a:t>I will leave the room and give you time to finish them</a:t>
            </a:r>
          </a:p>
          <a:p>
            <a:r>
              <a:rPr lang="en-US" dirty="0"/>
              <a:t>Someone can message me on Teams when you are all done</a:t>
            </a:r>
          </a:p>
        </p:txBody>
      </p:sp>
    </p:spTree>
    <p:extLst>
      <p:ext uri="{BB962C8B-B14F-4D97-AF65-F5344CB8AC3E}">
        <p14:creationId xmlns:p14="http://schemas.microsoft.com/office/powerpoint/2010/main" val="519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Institute treats Evals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 us what topics that to you were most exciting or useful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list at least 3 items you believe would improve CSSE220 for future quarters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After Evaluations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152400" y="1295400"/>
            <a:ext cx="85340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Focused Google Form Survey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Separate from course evals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am asking for a student opinion/perspective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Will post on Teams channel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 Work time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Practice using Project (next slide)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will return once everyone is done and go ove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 Final Exam details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4747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15E5-70F9-B606-C9C0-FFCCA49D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Running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6BA0-7719-A760-4FEF-E790B3ED6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4419600" cy="43433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Chance to test your laptop on the projector</a:t>
            </a:r>
          </a:p>
          <a:p>
            <a:r>
              <a:rPr lang="en-US" dirty="0"/>
              <a:t>Practice using the screens and audio</a:t>
            </a:r>
          </a:p>
          <a:p>
            <a:r>
              <a:rPr lang="en-US" dirty="0"/>
              <a:t>Make sure recorded videos play properly</a:t>
            </a:r>
          </a:p>
          <a:p>
            <a:r>
              <a:rPr lang="en-US" dirty="0"/>
              <a:t>If you want speaker notes, practice using the “extended mode”</a:t>
            </a:r>
          </a:p>
          <a:p>
            <a:r>
              <a:rPr lang="en-US" dirty="0"/>
              <a:t>Press Windows + “P” to get this menu  -&gt;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FC2D9-74E3-C4B7-B18D-5DF835579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72" y="1600200"/>
            <a:ext cx="35902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9714</TotalTime>
  <Words>206</Words>
  <Application>Microsoft Office PowerPoint</Application>
  <PresentationFormat>On-screen Show (4:3)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CSSE 220</vt:lpstr>
      <vt:lpstr>Course Evals</vt:lpstr>
      <vt:lpstr>PowerPoint Presentation</vt:lpstr>
      <vt:lpstr>PowerPoint Presentation</vt:lpstr>
      <vt:lpstr>Practice Running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931</cp:revision>
  <cp:lastPrinted>2008-10-29T02:15:06Z</cp:lastPrinted>
  <dcterms:created xsi:type="dcterms:W3CDTF">2011-01-13T14:36:30Z</dcterms:created>
  <dcterms:modified xsi:type="dcterms:W3CDTF">2023-11-20T21:20:25Z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