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3"/>
  </p:notesMasterIdLst>
  <p:sldIdLst>
    <p:sldId id="256" r:id="rId5"/>
    <p:sldId id="261" r:id="rId6"/>
    <p:sldId id="452" r:id="rId7"/>
    <p:sldId id="258" r:id="rId8"/>
    <p:sldId id="259" r:id="rId9"/>
    <p:sldId id="264" r:id="rId10"/>
    <p:sldId id="262" r:id="rId11"/>
    <p:sldId id="343" r:id="rId12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385892F-4C09-4ADA-B599-69ABA253B111}" v="1" dt="2023-11-20T20:35:58.295"/>
    <p1510:client id="{C1166395-4167-40FC-AEC5-0DD9C076D526}" v="2" dt="2023-11-20T20:28:43.7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34" autoAdjust="0"/>
    <p:restoredTop sz="76870" autoAdjust="0"/>
  </p:normalViewPr>
  <p:slideViewPr>
    <p:cSldViewPr snapToGrid="0">
      <p:cViewPr varScale="1">
        <p:scale>
          <a:sx n="59" d="100"/>
          <a:sy n="59" d="100"/>
        </p:scale>
        <p:origin x="1680" y="6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oder, Jason" userId="28f4d4d8-da04-4f86-b14d-a21675737bc5" providerId="ADAL" clId="{C1166395-4167-40FC-AEC5-0DD9C076D526}"/>
    <pc:docChg chg="custSel addSld modSld">
      <pc:chgData name="Yoder, Jason" userId="28f4d4d8-da04-4f86-b14d-a21675737bc5" providerId="ADAL" clId="{C1166395-4167-40FC-AEC5-0DD9C076D526}" dt="2023-11-20T20:37:40.633" v="4" actId="478"/>
      <pc:docMkLst>
        <pc:docMk/>
      </pc:docMkLst>
      <pc:sldChg chg="delSp mod">
        <pc:chgData name="Yoder, Jason" userId="28f4d4d8-da04-4f86-b14d-a21675737bc5" providerId="ADAL" clId="{C1166395-4167-40FC-AEC5-0DD9C076D526}" dt="2023-11-20T20:37:40.633" v="4" actId="478"/>
        <pc:sldMkLst>
          <pc:docMk/>
          <pc:sldMk cId="0" sldId="256"/>
        </pc:sldMkLst>
        <pc:spChg chg="del">
          <ac:chgData name="Yoder, Jason" userId="28f4d4d8-da04-4f86-b14d-a21675737bc5" providerId="ADAL" clId="{C1166395-4167-40FC-AEC5-0DD9C076D526}" dt="2023-11-20T20:37:40.633" v="4" actId="478"/>
          <ac:spMkLst>
            <pc:docMk/>
            <pc:sldMk cId="0" sldId="256"/>
            <ac:spMk id="2" creationId="{FBE68615-2517-E71B-5F34-F76CE07F7C92}"/>
          </ac:spMkLst>
        </pc:spChg>
      </pc:sldChg>
      <pc:sldChg chg="delSp mod">
        <pc:chgData name="Yoder, Jason" userId="28f4d4d8-da04-4f86-b14d-a21675737bc5" providerId="ADAL" clId="{C1166395-4167-40FC-AEC5-0DD9C076D526}" dt="2023-11-20T20:28:07.438" v="0" actId="478"/>
        <pc:sldMkLst>
          <pc:docMk/>
          <pc:sldMk cId="3087552328" sldId="261"/>
        </pc:sldMkLst>
        <pc:picChg chg="del">
          <ac:chgData name="Yoder, Jason" userId="28f4d4d8-da04-4f86-b14d-a21675737bc5" providerId="ADAL" clId="{C1166395-4167-40FC-AEC5-0DD9C076D526}" dt="2023-11-20T20:28:07.438" v="0" actId="478"/>
          <ac:picMkLst>
            <pc:docMk/>
            <pc:sldMk cId="3087552328" sldId="261"/>
            <ac:picMk id="5" creationId="{A3B1609D-76EE-14BC-6B28-7105B0A07B12}"/>
          </ac:picMkLst>
        </pc:picChg>
      </pc:sldChg>
      <pc:sldChg chg="add">
        <pc:chgData name="Yoder, Jason" userId="28f4d4d8-da04-4f86-b14d-a21675737bc5" providerId="ADAL" clId="{C1166395-4167-40FC-AEC5-0DD9C076D526}" dt="2023-11-20T20:28:36.407" v="1"/>
        <pc:sldMkLst>
          <pc:docMk/>
          <pc:sldMk cId="1261546459" sldId="343"/>
        </pc:sldMkLst>
      </pc:sldChg>
      <pc:sldChg chg="modSp add mod">
        <pc:chgData name="Yoder, Jason" userId="28f4d4d8-da04-4f86-b14d-a21675737bc5" providerId="ADAL" clId="{C1166395-4167-40FC-AEC5-0DD9C076D526}" dt="2023-11-20T20:28:43.779" v="3" actId="27636"/>
        <pc:sldMkLst>
          <pc:docMk/>
          <pc:sldMk cId="1198630507" sldId="452"/>
        </pc:sldMkLst>
        <pc:spChg chg="mod">
          <ac:chgData name="Yoder, Jason" userId="28f4d4d8-da04-4f86-b14d-a21675737bc5" providerId="ADAL" clId="{C1166395-4167-40FC-AEC5-0DD9C076D526}" dt="2023-11-20T20:28:43.779" v="3" actId="27636"/>
          <ac:spMkLst>
            <pc:docMk/>
            <pc:sldMk cId="1198630507" sldId="452"/>
            <ac:spMk id="2" creationId="{4CA291D6-8788-5EA9-36E0-8B320FAB7199}"/>
          </ac:spMkLst>
        </pc:spChg>
      </pc:sldChg>
    </pc:docChg>
  </pc:docChgLst>
  <pc:docChgLst>
    <pc:chgData name="Yoder, Jason" userId="28f4d4d8-da04-4f86-b14d-a21675737bc5" providerId="ADAL" clId="{5385892F-4C09-4ADA-B599-69ABA253B111}"/>
    <pc:docChg chg="modSld sldOrd">
      <pc:chgData name="Yoder, Jason" userId="28f4d4d8-da04-4f86-b14d-a21675737bc5" providerId="ADAL" clId="{5385892F-4C09-4ADA-B599-69ABA253B111}" dt="2023-11-20T20:36:56.913" v="140"/>
      <pc:docMkLst>
        <pc:docMk/>
      </pc:docMkLst>
      <pc:sldChg chg="addSp modSp mod">
        <pc:chgData name="Yoder, Jason" userId="28f4d4d8-da04-4f86-b14d-a21675737bc5" providerId="ADAL" clId="{5385892F-4C09-4ADA-B599-69ABA253B111}" dt="2023-11-20T20:36:35.244" v="133" actId="14100"/>
        <pc:sldMkLst>
          <pc:docMk/>
          <pc:sldMk cId="0" sldId="256"/>
        </pc:sldMkLst>
        <pc:spChg chg="add mod">
          <ac:chgData name="Yoder, Jason" userId="28f4d4d8-da04-4f86-b14d-a21675737bc5" providerId="ADAL" clId="{5385892F-4C09-4ADA-B599-69ABA253B111}" dt="2023-11-20T20:36:35.244" v="133" actId="14100"/>
          <ac:spMkLst>
            <pc:docMk/>
            <pc:sldMk cId="0" sldId="256"/>
            <ac:spMk id="2" creationId="{FBE68615-2517-E71B-5F34-F76CE07F7C92}"/>
          </ac:spMkLst>
        </pc:spChg>
      </pc:sldChg>
      <pc:sldChg chg="ord modNotesTx">
        <pc:chgData name="Yoder, Jason" userId="28f4d4d8-da04-4f86-b14d-a21675737bc5" providerId="ADAL" clId="{5385892F-4C09-4ADA-B599-69ABA253B111}" dt="2023-11-20T20:36:50.190" v="136"/>
        <pc:sldMkLst>
          <pc:docMk/>
          <pc:sldMk cId="1261546459" sldId="343"/>
        </pc:sldMkLst>
      </pc:sldChg>
      <pc:sldChg chg="ord">
        <pc:chgData name="Yoder, Jason" userId="28f4d4d8-da04-4f86-b14d-a21675737bc5" providerId="ADAL" clId="{5385892F-4C09-4ADA-B599-69ABA253B111}" dt="2023-11-20T20:36:56.913" v="140"/>
        <pc:sldMkLst>
          <pc:docMk/>
          <pc:sldMk cId="1198630507" sldId="452"/>
        </pc:sldMkLst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1:34:29.1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1 963 24575,'8'0'0,"0"-1"0,0 0 0,0-1 0,12-3 0,19-4 0,57 1 0,0 4 0,0 4 0,191 25 0,-250-18 0,50 15 0,-53-12 0,65 11 0,18-8 0,288 39 0,-8-19 0,-234-20 0,-78-5 0,107-2 0,-166-8 0,0 0 0,0-1 0,0-2 0,-1 0 0,0-2 0,0-1 0,0-1 0,33-17 0,16-16 0,-2-3 0,-2-3 0,-2-3 0,94-92 0,-113 99 0,107-72 0,-37 31 0,-97 68 0,21-16 0,38-38 0,-69 59 0,0-1 0,-1 0 0,-1 0 0,0-1 0,-1 0 0,-1-1 0,11-23 0,53-118 0,-71 154 0,0 0 0,0-1 0,0 1 0,-1 0 0,1-1 0,-1 1 0,0-1 0,1 1 0,-1-1 0,0 1 0,0-1 0,-1 1 0,1-1 0,0 1 0,-1-1 0,0 1 0,1-1 0,-1 1 0,0 0 0,0-1 0,-2-1 0,1 1 0,0 1 0,-1-1 0,0 1 0,1 0 0,-1 0 0,0 0 0,0 0 0,0 0 0,0 0 0,-1 1 0,1 0 0,0 0 0,-5-2 0,-12 0 0,1 0 0,-1 1 0,0 0 0,-25 3 0,32-1 0,-31 1 0,-65 10 0,89-7 0,0 0 0,1 1 0,-1 1 0,1 1 0,-25 13 0,42-20 0,1 1 0,0-1 0,-1 1 0,1-1 0,0 1 0,0 0 0,0 0 0,0 0 0,0-1 0,0 1 0,0 0 0,0 0 0,0 1 0,0-1 0,0 0 0,0 0 0,1 0 0,-2 3 0,2-4 0,0 1 0,1 0 0,-1-1 0,0 1 0,1 0 0,-1-1 0,0 1 0,1-1 0,-1 1 0,0-1 0,1 1 0,-1-1 0,1 1 0,-1-1 0,1 1 0,0-1 0,-1 1 0,1-1 0,-1 0 0,1 1 0,0-1 0,-1 0 0,1 0 0,0 0 0,0 1 0,8 1 0,0 0 0,0 0 0,0-1 0,10 0 0,76 2 0,190 16 0,-2 16 0,-277-34 0,0-1 0,1 1 0,-1 0 0,0 1 0,0-1 0,-1 1 0,1 0 0,0 1 0,-1 0 0,1-1 0,-1 2 0,0-1 0,0 1 0,0-1 0,0 1 0,-1 1 0,1-1 0,-1 1 0,0-1 0,-1 1 0,1 0 0,-1 1 0,0-1 0,3 7 0,10 25 0,-13-25 0,2-1 0,-1-1 0,2 1 0,-1-1 0,1 0 0,1 0 0,0-1 0,13 15 0,-9-14-341,0-1 0,1 0-1,14 8 1,1-2-6485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1:34:32.0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24575,'5'0'0,"7"0"0,7 0 0,9 0 0,11 0 0,14 0 0,18 0 0,18 0 0,18 0 0,7 0 0,4 0 0,3 0 0,0 0 0,6 0 0,-14 0 0,-16 0 0,-19 0 0,-24 0-8191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1:34:33.0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31 24575,'10'0'0,"9"0"0,11 0 0,26 0 0,24 0 0,13-5 0,11-2 0,-1 1 0,-9 1 0,-10 1 0,-9 2 0,-12 1 0,-7 10 0,-2 5 0,-6-1 0,-6-3 0,-10-2-8191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1:34:35.2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4706 24575,'0'-3'0,"1"0"0,-1-1 0,1 1 0,0 0 0,0 0 0,0 0 0,0 0 0,1 0 0,-1 0 0,1 0 0,-1 0 0,1 0 0,0 1 0,3-4 0,37-32 0,-29 27 0,34-30 0,83-65 0,-54 50 0,42-28 0,-75 53 0,0-3 0,46-47 0,-3 3 0,-42 38 0,-2-1 0,-1-2 0,-2-2 0,-2-1 0,41-71 0,225-414 0,-133 191 0,-67 137 0,24-50 0,-97 184 0,38-128 0,31-253 0,-16-12 0,-70 385 0,-3-1 0,-3-1 0,-4-100 0,-5 116 0,3 0 0,16-108 0,49-246 0,-64 407 0,0-2 0,-1 1 0,0 0 0,0-1 0,-1 1 0,0-1 0,-1 1 0,-3-16 0,3 26 0,1 0 0,-1 0 0,1 0 0,-1 0 0,1 0 0,-1 1 0,1-1 0,-1 0 0,0 0 0,1 0 0,-1 1 0,0-1 0,0 0 0,0 1 0,1-1 0,-1 1 0,0-1 0,0 1 0,0-1 0,0 1 0,0 0 0,0-1 0,0 1 0,0 0 0,0 0 0,0 0 0,0-1 0,0 1 0,0 0 0,0 1 0,0-1 0,0 0 0,0 0 0,0 0 0,0 1 0,0-1 0,0 0 0,0 1 0,-1 0 0,-6 2 0,0 1 0,0 0 0,-12 8 0,11-7 0,-207 112 0,212-115 0,0 0 0,0 0 0,0 1 0,0-1 0,1 1 0,-1 0 0,1 0 0,-1 0 0,-3 5 0,7-8 0,0 0 0,0 1 0,0-1 0,0 0 0,0 0 0,0 0 0,0 1 0,0-1 0,0 0 0,0 0 0,0 0 0,0 1 0,0-1 0,0 0 0,1 0 0,-1 0 0,0 0 0,0 1 0,0-1 0,0 0 0,0 0 0,1 0 0,-1 0 0,0 0 0,0 0 0,0 1 0,0-1 0,1 0 0,-1 0 0,0 0 0,0 0 0,0 0 0,1 0 0,-1 0 0,0 0 0,0 0 0,0 0 0,1 0 0,-1 0 0,0 0 0,0 0 0,1 0 0,-1 0 0,0 0 0,0 0 0,0 0 0,0 0 0,1-1 0,-1 1 0,0 0 0,14-1 0,6-6 0,0 0 0,0-1 0,-1 0 0,0-2 0,24-16 0,-21 12 0,0 2 0,2 0 0,27-10 0,-37 18 0,0 0 0,1 1 0,-1 0 0,1 1 0,0 1 0,0 0 0,-1 1 0,1 0 0,0 2 0,0 0 0,-1 0 0,1 1 0,-1 1 0,0 0 0,0 1 0,0 1 0,18 10 0,4 6-170,-1 1-1,-1 2 0,-2 1 1,0 2-1,-2 1 0,0 2 1,33 45-1,-33-36-6655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1:34:38.9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5581 24575,'11'-11'0,"1"1"0,0 1 0,26-15 0,1 0 0,170-107 0,-115 76 0,120-94 0,125-150 0,-272 238 0,112-90 0,-10 9 0,-95 75 0,-3-4 0,-3-2 0,82-116 0,-65 67 0,234-366 0,-115 176 0,-137 215 0,-38 49 0,-1-1 0,-3-1 0,-2-2 0,-2 0 0,22-85 0,8-26 0,91-200 0,-19 35 0,-11 26 0,-95 263 0,61-156 0,-62 149 0,-3-2 0,11-62 0,66-298 0,-44 214 0,-31 122 0,-5 35 0,20-50 0,-20 61 0,0 1 0,-2-2 0,-1 1 0,7-54 0,-12 60 0,-1 12 0,0 1 0,0-1 0,-1 1 0,0-1 0,0 1 0,-1-1 0,0 1 0,0-1 0,-1 1 0,1 0 0,-6-12 0,7 18 0,0 1 0,-1-1 0,1 0 0,-1 1 0,1-1 0,-1 1 0,1-1 0,-1 0 0,1 1 0,-1-1 0,1 1 0,-1 0 0,1-1 0,-1 1 0,0-1 0,1 1 0,-1 0 0,0-1 0,0 1 0,1 0 0,-1 0 0,0 0 0,1 0 0,-1-1 0,0 1 0,0 0 0,1 0 0,-1 0 0,0 0 0,0 1 0,1-1 0,-1 0 0,0 0 0,0 0 0,1 1 0,-1-1 0,0 0 0,1 1 0,-1-1 0,0 0 0,1 1 0,-1-1 0,1 1 0,-1-1 0,1 1 0,-1-1 0,1 1 0,-1 0 0,0 0 0,-24 37 0,22-33 0,-6 9 0,-1-1 0,0 0 0,-22 22 0,18-21 0,1 0 0,-20 28 0,16-13 0,-23 49 0,34-64 0,1 0 0,0 0 0,1 0 0,1 1 0,-4 28 0,7-43 0,-1 1 0,1 0 0,0 0 0,0 0 0,0 0 0,0 0 0,0 0 0,0 0 0,0-1 0,0 1 0,0 0 0,0 0 0,0 0 0,0 0 0,1 0 0,-1 0 0,0-1 0,1 1 0,-1 0 0,0 0 0,1 0 0,-1-1 0,1 1 0,0 0 0,-1-1 0,1 1 0,-1 0 0,1-1 0,0 1 0,0-1 0,-1 1 0,1-1 0,0 1 0,0-1 0,-1 0 0,1 1 0,0-1 0,0 0 0,0 0 0,0 1 0,0-1 0,0 0 0,-1 0 0,1 0 0,0 0 0,0 0 0,2-1 0,3 0 0,1-1 0,0-1 0,-1 0 0,1 1 0,7-6 0,-2 1 0,231-117 0,-180 88 0,102-80 0,-162 113 0,7-4 0,-1-1 0,16-18 0,-23 24 0,-1 0 0,0 0 0,1 0 0,-1 0 0,0 0 0,0 0 0,0 0 0,0 0 0,-1 0 0,1-3 0,-1 4 0,1 0 0,-1 1 0,0-1 0,-1 0 0,1 0 0,0 0 0,0 0 0,0 0 0,0 1 0,-1-1 0,1 0 0,0 0 0,-1 0 0,1 1 0,-1-1 0,1 0 0,-1 0 0,1 1 0,-1-1 0,1 0 0,-1 1 0,0-1 0,1 1 0,-1-1 0,0 1 0,0-1 0,-4-2 0,1 1 0,0 0 0,-1 0 0,1 1 0,-1-1 0,0 1 0,1 0 0,-1 0 0,0 0 0,0 1 0,1-1 0,-1 1 0,-6 1 0,9-1 0,0 1 0,1-1 0,-1 1 0,0-1 0,0 1 0,1 0 0,-1 0 0,1-1 0,-1 1 0,1 0 0,-1 0 0,1 1 0,0-1 0,-1 0 0,1 0 0,0 1 0,0-1 0,0 1 0,0-1 0,0 1 0,0-1 0,0 1 0,0-1 0,1 1 0,-1 0 0,1 0 0,-1-1 0,1 1 0,0 0 0,0 0 0,0-1 0,0 1 0,0 0 0,0 0 0,0 0 0,0-1 0,1 1 0,-1 0 0,1 2 0,4 17 0,1 1 0,1-2 0,1 1 0,0-1 0,13 21 0,4 2 0,37 49 0,76 75 0,-46-59 0,-64-75-1365,-2-5-5461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10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</a:p>
        </p:txBody>
      </p:sp>
      <p:sp>
        <p:nvSpPr>
          <p:cNvPr id="110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</a:p>
        </p:txBody>
      </p:sp>
      <p:sp>
        <p:nvSpPr>
          <p:cNvPr id="111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</a:p>
        </p:txBody>
      </p:sp>
      <p:sp>
        <p:nvSpPr>
          <p:cNvPr id="112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B630EBB8-CEB5-4E8D-9A06-06438377CF61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body"/>
          </p:nvPr>
        </p:nvSpPr>
        <p:spPr>
          <a:xfrm>
            <a:off x="731880" y="4560840"/>
            <a:ext cx="5850360" cy="4320000"/>
          </a:xfrm>
          <a:prstGeom prst="rect">
            <a:avLst/>
          </a:prstGeom>
        </p:spPr>
        <p:txBody>
          <a:bodyPr lIns="96480" tIns="48240" rIns="96480" bIns="48240"/>
          <a:lstStyle/>
          <a:p>
            <a:pPr marL="216000" indent="-215280">
              <a:lnSpc>
                <a:spcPct val="100000"/>
              </a:lnSpc>
            </a:pP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3" name="CustomShape 2"/>
          <p:cNvSpPr/>
          <p:nvPr/>
        </p:nvSpPr>
        <p:spPr>
          <a:xfrm>
            <a:off x="4143240" y="9118440"/>
            <a:ext cx="3169080" cy="479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6480" tIns="48240" rIns="96480" bIns="48240" anchor="b"/>
          <a:lstStyle/>
          <a:p>
            <a:pPr algn="r">
              <a:lnSpc>
                <a:spcPct val="100000"/>
              </a:lnSpc>
            </a:pPr>
            <a:fld id="{AEF73CCB-14BF-447D-84A8-4E22699D9E82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F97A26-8EDD-4564-9705-85BE5B01BB34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69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Picture 33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Picture 34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4C7B8FB-6A62-4B8F-B178-8F5700724967}" type="datetime2">
              <a:rPr lang="en-US" smtClean="0"/>
              <a:pPr>
                <a:defRPr/>
              </a:pPr>
              <a:t>Monday, November 20,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13D0EB-45B8-459E-B690-0E608BEE1FF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8557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24F295D-B4FB-47C7-ABE7-E3B0DED16A6B}" type="datetime2">
              <a:rPr lang="en-US" smtClean="0"/>
              <a:pPr>
                <a:defRPr/>
              </a:pPr>
              <a:t>Monday, November 20,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307B27-B903-4227-BCF8-55EF37DC624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018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110.png"/><Relationship Id="rId3" Type="http://schemas.openxmlformats.org/officeDocument/2006/relationships/image" Target="../media/image2.png"/><Relationship Id="rId7" Type="http://schemas.openxmlformats.org/officeDocument/2006/relationships/image" Target="../media/image80.png"/><Relationship Id="rId12" Type="http://schemas.openxmlformats.org/officeDocument/2006/relationships/customXml" Target="../ink/ink5.xml"/><Relationship Id="rId2" Type="http://schemas.openxmlformats.org/officeDocument/2006/relationships/hyperlink" Target="https://plantuml.com/eclipse" TargetMode="External"/><Relationship Id="rId1" Type="http://schemas.openxmlformats.org/officeDocument/2006/relationships/slideLayout" Target="../slideLayouts/slideLayout14.xml"/><Relationship Id="rId6" Type="http://schemas.openxmlformats.org/officeDocument/2006/relationships/customXml" Target="../ink/ink2.xml"/><Relationship Id="rId11" Type="http://schemas.openxmlformats.org/officeDocument/2006/relationships/image" Target="../media/image100.png"/><Relationship Id="rId5" Type="http://schemas.openxmlformats.org/officeDocument/2006/relationships/image" Target="../media/image70.png"/><Relationship Id="rId10" Type="http://schemas.openxmlformats.org/officeDocument/2006/relationships/customXml" Target="../ink/ink4.xml"/><Relationship Id="rId4" Type="http://schemas.openxmlformats.org/officeDocument/2006/relationships/customXml" Target="../ink/ink1.xml"/><Relationship Id="rId9" Type="http://schemas.openxmlformats.org/officeDocument/2006/relationships/image" Target="../media/image9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docs.github.com/en/account-and-profile/setting-up-and-managing-your-github-profile/managing-contribution-settings-on-your-profile/why-are-my-contributions-not-showing-up-on-my-profile#your-local-git-commit-email-isnt-connected-to-your-accoun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685800" y="2130480"/>
            <a:ext cx="7771320" cy="146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CSSE 220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1371600" y="3886200"/>
            <a:ext cx="6399720" cy="175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90000"/>
              </a:lnSpc>
            </a:pPr>
            <a:r>
              <a:rPr lang="en-US" sz="2500" b="0" strike="noStrike" spc="-1" dirty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Project Reminders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67976-E928-43CC-347D-EDE1B4A0D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Milestone Due Soon!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6D13D6-FC1D-C87B-947C-06825DAE14F0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457200" y="1418400"/>
            <a:ext cx="8229240" cy="4379085"/>
          </a:xfrm>
        </p:spPr>
        <p:txBody>
          <a:bodyPr/>
          <a:lstStyle/>
          <a:p>
            <a:r>
              <a:rPr lang="en-US" sz="1800" dirty="0">
                <a:latin typeface="+mn-lt"/>
              </a:rPr>
              <a:t>Make sure to meet as a whole team to stay in sync</a:t>
            </a:r>
          </a:p>
          <a:p>
            <a:pPr marL="285750" lvl="8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Should be sure it is scheduled (Driver)</a:t>
            </a:r>
          </a:p>
          <a:p>
            <a:pPr marL="285750" lvl="8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Should be sure there is an agenda (Navigator)</a:t>
            </a:r>
          </a:p>
          <a:p>
            <a:pPr marL="285750" lvl="8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Should be sure there are minutes taken (Reviewer)</a:t>
            </a:r>
          </a:p>
          <a:p>
            <a:endParaRPr lang="en-US" sz="1800" dirty="0">
              <a:latin typeface="+mn-lt"/>
            </a:endParaRPr>
          </a:p>
          <a:p>
            <a:r>
              <a:rPr lang="en-US" sz="1800" dirty="0">
                <a:latin typeface="+mn-lt"/>
              </a:rPr>
              <a:t>Make sure to track your time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Required to help track contributions to project</a:t>
            </a:r>
          </a:p>
          <a:p>
            <a:endParaRPr lang="en-US" sz="1800" dirty="0">
              <a:latin typeface="+mn-lt"/>
            </a:endParaRPr>
          </a:p>
          <a:p>
            <a:r>
              <a:rPr lang="en-US" sz="1800" dirty="0">
                <a:latin typeface="+mn-lt"/>
              </a:rPr>
              <a:t>Make sure to complete in your Milestone Report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Review responsible to submit it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Parts of report should be completed by Driver/Nav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dirty="0">
              <a:latin typeface="+mn-lt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dirty="0">
              <a:latin typeface="+mn-lt"/>
            </a:endParaRPr>
          </a:p>
          <a:p>
            <a:pPr lvl="1"/>
            <a:r>
              <a:rPr lang="en-US" dirty="0">
                <a:latin typeface="+mn-lt"/>
              </a:rPr>
              <a:t>The Milestone Report is Submitted via </a:t>
            </a:r>
            <a:r>
              <a:rPr lang="en-US" dirty="0" err="1">
                <a:latin typeface="+mn-lt"/>
              </a:rPr>
              <a:t>GradeScope</a:t>
            </a:r>
            <a:endParaRPr lang="en-US" dirty="0">
              <a:latin typeface="+mn-lt"/>
            </a:endParaRPr>
          </a:p>
          <a:p>
            <a:pPr lvl="1"/>
            <a:r>
              <a:rPr lang="en-US" dirty="0">
                <a:latin typeface="+mn-lt"/>
              </a:rPr>
              <a:t>It provides a link to the template for you to complete the report.</a:t>
            </a:r>
          </a:p>
        </p:txBody>
      </p:sp>
    </p:spTree>
    <p:extLst>
      <p:ext uri="{BB962C8B-B14F-4D97-AF65-F5344CB8AC3E}">
        <p14:creationId xmlns:p14="http://schemas.microsoft.com/office/powerpoint/2010/main" val="3087552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291D6-8788-5EA9-36E0-8B320FAB7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6172200" cy="1143000"/>
          </a:xfrm>
        </p:spPr>
        <p:txBody>
          <a:bodyPr>
            <a:normAutofit/>
          </a:bodyPr>
          <a:lstStyle/>
          <a:p>
            <a:r>
              <a:rPr lang="en-US" sz="3600" dirty="0"/>
              <a:t>DNR: Driver, Navigator, </a:t>
            </a:r>
            <a:r>
              <a:rPr lang="en-US" sz="3600" b="1" u="sng" dirty="0">
                <a:highlight>
                  <a:srgbClr val="FFFF00"/>
                </a:highlight>
              </a:rPr>
              <a:t>Reviewer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56E78A-135C-AFDB-E3C2-2C2CC0CD7F8B}"/>
              </a:ext>
            </a:extLst>
          </p:cNvPr>
          <p:cNvSpPr txBox="1"/>
          <p:nvPr/>
        </p:nvSpPr>
        <p:spPr>
          <a:xfrm>
            <a:off x="144184" y="1676400"/>
            <a:ext cx="8542616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Reviewer - The review has a number of important responsibilities</a:t>
            </a:r>
          </a:p>
          <a:p>
            <a:pPr marL="685800" lvl="1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Look at each piece of code and either correct or mark </a:t>
            </a:r>
            <a:r>
              <a:rPr lang="en-US" b="1" i="0" u="sng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TODOs</a:t>
            </a:r>
            <a:r>
              <a:rPr lang="en-US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in the code</a:t>
            </a:r>
          </a:p>
          <a:p>
            <a:pPr marL="900113" lvl="2" indent="-214313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If its easy and obvious, just fix it</a:t>
            </a:r>
          </a:p>
          <a:p>
            <a:pPr marL="900113" lvl="2" indent="-214313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If NOT, add a TODO to complete later</a:t>
            </a:r>
          </a:p>
          <a:p>
            <a:pPr marL="1243013" lvl="3" indent="-214313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Eclipse can provide a view of your TODOs in a project</a:t>
            </a:r>
          </a:p>
          <a:p>
            <a:pPr marL="685800" lvl="1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Generate the </a:t>
            </a:r>
            <a:r>
              <a:rPr lang="en-US" b="1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PlantUML</a:t>
            </a:r>
            <a:r>
              <a:rPr lang="en-US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for the current project and next Milestone before the TA meeting</a:t>
            </a:r>
          </a:p>
          <a:p>
            <a:pPr marL="942975" lvl="2" indent="-257175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Use to easily generate UML: </a:t>
            </a:r>
            <a:r>
              <a:rPr lang="en-US" b="0" i="0" u="sng" strike="noStrike" dirty="0">
                <a:solidFill>
                  <a:srgbClr val="1155CC"/>
                </a:solidFill>
                <a:effectLst/>
                <a:latin typeface="Times New Roman" panose="02020603050405020304" pitchFamily="18" charset="0"/>
                <a:hlinkClick r:id="rId2"/>
              </a:rPr>
              <a:t>https://plantuml.com/eclipse</a:t>
            </a:r>
            <a:endParaRPr lang="en-US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marL="942975" lvl="2" indent="-257175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Can copy the source code and modify as needed</a:t>
            </a:r>
          </a:p>
          <a:p>
            <a:pPr marL="600075" lvl="1" indent="-257175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Identify violations of the 5 OODP based on code and UML</a:t>
            </a:r>
          </a:p>
          <a:p>
            <a:pPr marL="942975" lvl="2" indent="-257175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Mark TODOs in code or add comments to review document </a:t>
            </a:r>
            <a:r>
              <a:rPr lang="en-US" b="0" i="1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(notes for meeting with TA)</a:t>
            </a:r>
          </a:p>
          <a:p>
            <a:pPr marL="600075" lvl="1" indent="-257175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Provide a log of the results of the review</a:t>
            </a:r>
          </a:p>
          <a:p>
            <a:pPr marL="942975" lvl="2" indent="-257175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This is easily done with a </a:t>
            </a:r>
            <a:r>
              <a:rPr lang="en-US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good commit record</a:t>
            </a:r>
          </a:p>
          <a:p>
            <a:pPr marL="942975" lvl="2" indent="-257175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Evaluation of the current UML</a:t>
            </a:r>
          </a:p>
          <a:p>
            <a:pPr marL="942975" lvl="2" indent="-257175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Production of the planned UML for the next milestone with notes</a:t>
            </a:r>
          </a:p>
          <a:p>
            <a:pPr marL="600075" lvl="1" indent="-257175">
              <a:spcBef>
                <a:spcPts val="0"/>
              </a:spcBef>
              <a:spcAft>
                <a:spcPts val="750"/>
              </a:spcAft>
              <a:buFont typeface="+mj-lt"/>
              <a:buAutoNum type="arabicPeriod"/>
            </a:pPr>
            <a:r>
              <a:rPr lang="en-US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During the TA meeting, the reviewer will discuss their review of the code and discuss concerns they have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450893D-D1A2-5D6E-6C5E-EE0241FBC7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9499" y="-5379"/>
            <a:ext cx="2438226" cy="193196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259B26E-8CFF-9858-7D5E-881A0D6D89C7}"/>
                  </a:ext>
                </a:extLst>
              </p14:cNvPr>
              <p14:cNvContentPartPr/>
              <p14:nvPr/>
            </p14:nvContentPartPr>
            <p14:xfrm>
              <a:off x="6518753" y="1944466"/>
              <a:ext cx="1492560" cy="4114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259B26E-8CFF-9858-7D5E-881A0D6D89C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510113" y="1935466"/>
                <a:ext cx="1510200" cy="429120"/>
              </a:xfrm>
              <a:prstGeom prst="rect">
                <a:avLst/>
              </a:prstGeom>
            </p:spPr>
          </p:pic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C1D91FC0-1890-ED8C-7251-535DA902A49A}"/>
              </a:ext>
            </a:extLst>
          </p:cNvPr>
          <p:cNvGrpSpPr/>
          <p:nvPr/>
        </p:nvGrpSpPr>
        <p:grpSpPr>
          <a:xfrm>
            <a:off x="3560273" y="3939946"/>
            <a:ext cx="2052720" cy="2178720"/>
            <a:chOff x="3560273" y="3939946"/>
            <a:chExt cx="2052720" cy="2178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2593B082-4D27-4B50-7762-34C12DA06306}"/>
                    </a:ext>
                  </a:extLst>
                </p14:cNvPr>
                <p14:cNvContentPartPr/>
                <p14:nvPr/>
              </p14:nvContentPartPr>
              <p14:xfrm>
                <a:off x="3560273" y="5809066"/>
                <a:ext cx="492120" cy="3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2593B082-4D27-4B50-7762-34C12DA0630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551633" y="5800066"/>
                  <a:ext cx="5097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E6E73FA2-2051-3DEE-219C-9E6794EFAD0A}"/>
                    </a:ext>
                  </a:extLst>
                </p14:cNvPr>
                <p14:cNvContentPartPr/>
                <p14:nvPr/>
              </p14:nvContentPartPr>
              <p14:xfrm>
                <a:off x="3743513" y="6098866"/>
                <a:ext cx="375840" cy="1980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E6E73FA2-2051-3DEE-219C-9E6794EFAD0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734513" y="6090226"/>
                  <a:ext cx="39348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C4ABC26D-74AF-DA43-4332-68C7854D424A}"/>
                    </a:ext>
                  </a:extLst>
                </p14:cNvPr>
                <p14:cNvContentPartPr/>
                <p14:nvPr/>
              </p14:nvContentPartPr>
              <p14:xfrm>
                <a:off x="4012433" y="3964066"/>
                <a:ext cx="945360" cy="16945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C4ABC26D-74AF-DA43-4332-68C7854D424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003433" y="3955066"/>
                  <a:ext cx="963000" cy="171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B41209B7-A617-D25D-D56D-5D68D2BE3DF5}"/>
                    </a:ext>
                  </a:extLst>
                </p14:cNvPr>
                <p14:cNvContentPartPr/>
                <p14:nvPr/>
              </p14:nvContentPartPr>
              <p14:xfrm>
                <a:off x="4152473" y="3939946"/>
                <a:ext cx="1460520" cy="20091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B41209B7-A617-D25D-D56D-5D68D2BE3DF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143833" y="3930946"/>
                  <a:ext cx="1478160" cy="20268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198630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724FF-3857-EFC4-9F20-B1828F031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Workflow Reminders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80D96C-8C4C-2C8D-0E04-FECD49121064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216816" y="1215558"/>
            <a:ext cx="8550111" cy="2609261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800" dirty="0"/>
              <a:t>Team-&gt;Pull (gets code from GitHub)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Edit (make local changes)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Team-&gt;Commit (add a message)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Team-&gt;Pull (to be safe and get latest version)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Team-&gt;Push (puts code on GitHub)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79437B-BAAB-6F6E-CEA8-79538B6DB421}"/>
              </a:ext>
            </a:extLst>
          </p:cNvPr>
          <p:cNvSpPr txBox="1"/>
          <p:nvPr/>
        </p:nvSpPr>
        <p:spPr>
          <a:xfrm>
            <a:off x="216817" y="3923031"/>
            <a:ext cx="64007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you get an error during step #1</a:t>
            </a:r>
          </a:p>
          <a:p>
            <a:r>
              <a:rPr lang="en-US" b="1" i="1" dirty="0"/>
              <a:t>File conflicts with FileX.java</a:t>
            </a:r>
          </a:p>
          <a:p>
            <a:r>
              <a:rPr lang="en-US" dirty="0"/>
              <a:t>Then IF you don’t care about .java on your computer and want the version on GitHub you can:</a:t>
            </a:r>
          </a:p>
          <a:p>
            <a:r>
              <a:rPr lang="en-US" dirty="0"/>
              <a:t>Right Click on FileX.java -&gt;Replace With-&gt; HEAD Revision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174F7C-BDEC-190E-AECB-5F48264D38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6390" y="5724367"/>
            <a:ext cx="5382376" cy="113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352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EA547-A796-77BE-4F60-B759C04F9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Rejected “Non-Fast Forward”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455882-2D1E-1503-E947-1E3871011E23}"/>
              </a:ext>
            </a:extLst>
          </p:cNvPr>
          <p:cNvSpPr txBox="1"/>
          <p:nvPr/>
        </p:nvSpPr>
        <p:spPr>
          <a:xfrm>
            <a:off x="617456" y="1785536"/>
            <a:ext cx="717851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Your code is out of sync with the remote repo</a:t>
            </a:r>
          </a:p>
          <a:p>
            <a:r>
              <a:rPr lang="en-US" sz="1800" dirty="0"/>
              <a:t>- </a:t>
            </a:r>
            <a:r>
              <a:rPr lang="en-US" dirty="0"/>
              <a:t>i.e. You are at version V2, and it is at version V3</a:t>
            </a:r>
            <a:endParaRPr lang="en-US" sz="1800" dirty="0"/>
          </a:p>
          <a:p>
            <a:endParaRPr lang="en-US" dirty="0"/>
          </a:p>
          <a:p>
            <a:r>
              <a:rPr lang="en-US" dirty="0"/>
              <a:t>You need to get the latest version of the code in your repo BEFORE you can Push, thus:</a:t>
            </a:r>
          </a:p>
          <a:p>
            <a:endParaRPr lang="en-US" dirty="0"/>
          </a:p>
          <a:p>
            <a:r>
              <a:rPr lang="en-US" dirty="0"/>
              <a:t>FIRST be sure to do a</a:t>
            </a:r>
          </a:p>
          <a:p>
            <a:endParaRPr lang="en-US" sz="1800" dirty="0"/>
          </a:p>
          <a:p>
            <a:r>
              <a:rPr lang="en-US" sz="3600" b="1" dirty="0"/>
              <a:t>Team-&gt;Pull </a:t>
            </a:r>
          </a:p>
        </p:txBody>
      </p:sp>
    </p:spTree>
    <p:extLst>
      <p:ext uri="{BB962C8B-B14F-4D97-AF65-F5344CB8AC3E}">
        <p14:creationId xmlns:p14="http://schemas.microsoft.com/office/powerpoint/2010/main" val="978073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44143-E8E4-78B3-B9AB-90518DE68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359" y="151051"/>
            <a:ext cx="8229240" cy="546533"/>
          </a:xfrm>
        </p:spPr>
        <p:txBody>
          <a:bodyPr/>
          <a:lstStyle/>
          <a:p>
            <a:r>
              <a:rPr lang="en-US" sz="2400" b="1" i="0" dirty="0">
                <a:solidFill>
                  <a:srgbClr val="1F2328"/>
                </a:solidFill>
                <a:effectLst/>
                <a:latin typeface="-apple-system"/>
              </a:rPr>
              <a:t>Why are my contributions not showing up on my profile?</a:t>
            </a:r>
            <a:br>
              <a:rPr lang="en-US" sz="2400" b="1" i="0" dirty="0">
                <a:solidFill>
                  <a:srgbClr val="1F2328"/>
                </a:solidFill>
                <a:effectLst/>
                <a:latin typeface="-apple-system"/>
              </a:rPr>
            </a:br>
            <a:endParaRPr lang="en-US" sz="2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12B793-B7D9-7AA4-4601-5F6753967AF2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372359" y="4590853"/>
            <a:ext cx="8229240" cy="341684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hlinkClick r:id="rId2"/>
              </a:rPr>
              <a:t>https://docs.github.com/en/account-and-profile/setting-up-and-managing-your-github-profile/managing-contribution-settings-on-your-profile/why-are-my-contributions-not-showing-up-on-my-profile#your-local-git-commit-email-isnt-connected-to-your-account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3B86F67-15D1-B49A-A0EC-3B1B429687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359" y="697584"/>
            <a:ext cx="5992102" cy="2731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D9A7271-0A4F-6890-93DD-7D3E5EEDC2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80" y="4932537"/>
            <a:ext cx="9144000" cy="1925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766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9054C-9F87-756B-63F2-05F43362E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Meetings with your 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2704F4-08A2-800E-E5D5-C70F1A2DB739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432276" cy="470201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+mn-lt"/>
              </a:rPr>
              <a:t>Team must schedule a meeting with the 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+mn-lt"/>
              </a:rPr>
              <a:t>Schedule it as soon as you finish each Milestone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+mn-lt"/>
              </a:rPr>
              <a:t>If you have trouble communicating with the TA let your instructor know right away!</a:t>
            </a:r>
          </a:p>
          <a:p>
            <a:endParaRPr lang="en-US" sz="2400" dirty="0">
              <a:latin typeface="+mn-lt"/>
            </a:endParaRPr>
          </a:p>
          <a:p>
            <a:r>
              <a:rPr lang="en-US" sz="3200" b="1" dirty="0">
                <a:latin typeface="+mn-lt"/>
              </a:rPr>
              <a:t>During the TA meeting</a:t>
            </a:r>
          </a:p>
          <a:p>
            <a:pPr marL="457200" lvl="3" indent="-457200">
              <a:buFont typeface="Arial" panose="020B0604020202020204" pitchFamily="34" charset="0"/>
              <a:buChar char="•"/>
            </a:pPr>
            <a:r>
              <a:rPr lang="en-US" sz="2400" dirty="0"/>
              <a:t>Have your report ready </a:t>
            </a:r>
          </a:p>
          <a:p>
            <a:pPr marL="457200" lvl="2" indent="-457200">
              <a:buFont typeface="Arial" panose="020B0604020202020204" pitchFamily="34" charset="0"/>
              <a:buChar char="•"/>
            </a:pPr>
            <a:r>
              <a:rPr lang="en-US" sz="2400" dirty="0"/>
              <a:t>Have your program ready to demo</a:t>
            </a:r>
          </a:p>
          <a:p>
            <a:pPr marL="457200" lvl="2" indent="-457200">
              <a:buFont typeface="Arial" panose="020B0604020202020204" pitchFamily="34" charset="0"/>
              <a:buChar char="•"/>
            </a:pPr>
            <a:r>
              <a:rPr lang="en-US" sz="2400" dirty="0"/>
              <a:t>Each person should be participating (based on role)</a:t>
            </a:r>
          </a:p>
          <a:p>
            <a:pPr marL="457200" lvl="2" indent="-457200">
              <a:buFont typeface="Arial" panose="020B0604020202020204" pitchFamily="34" charset="0"/>
              <a:buChar char="•"/>
            </a:pPr>
            <a:r>
              <a:rPr lang="en-US" sz="2400" dirty="0"/>
              <a:t>There can be flexibility within roles</a:t>
            </a:r>
          </a:p>
          <a:p>
            <a:pPr lvl="1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979292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22313" y="457200"/>
            <a:ext cx="7772400" cy="766763"/>
          </a:xfrm>
        </p:spPr>
        <p:txBody>
          <a:bodyPr/>
          <a:lstStyle/>
          <a:p>
            <a:r>
              <a:rPr lang="en-US" dirty="0"/>
              <a:t>Project advice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28600" y="1524000"/>
            <a:ext cx="861059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When done with Milestone1 (or beyond)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b="1" dirty="0"/>
              <a:t>Add “final Milestone1 Commit”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To your commit message so graders will know to check out that version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Build an end-to-end solution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Build the next thing you can TEST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Don’t focus on cool graphics and other extra items early in the project, focus on basic functionality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Complete the milestone and keep moving forward!</a:t>
            </a:r>
          </a:p>
        </p:txBody>
      </p:sp>
    </p:spTree>
    <p:extLst>
      <p:ext uri="{BB962C8B-B14F-4D97-AF65-F5344CB8AC3E}">
        <p14:creationId xmlns:p14="http://schemas.microsoft.com/office/powerpoint/2010/main" val="12615464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820f9cb1-409d-4c4b-8197-1d4f7dd48124" xsi:nil="true"/>
    <lcf76f155ced4ddcb4097134ff3c332f xmlns="08600313-7276-4ca7-b5d3-7d86193ee0ac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285D81DBE5F5A448E892B34D6B8CF20" ma:contentTypeVersion="8" ma:contentTypeDescription="Create a new document." ma:contentTypeScope="" ma:versionID="ecce54155d2ea7caa9aed06c8b6b9867">
  <xsd:schema xmlns:xsd="http://www.w3.org/2001/XMLSchema" xmlns:xs="http://www.w3.org/2001/XMLSchema" xmlns:p="http://schemas.microsoft.com/office/2006/metadata/properties" xmlns:ns2="08600313-7276-4ca7-b5d3-7d86193ee0ac" xmlns:ns3="820f9cb1-409d-4c4b-8197-1d4f7dd48124" targetNamespace="http://schemas.microsoft.com/office/2006/metadata/properties" ma:root="true" ma:fieldsID="bfd7385540b70b2fe84ac888cc214377" ns2:_="" ns3:_="">
    <xsd:import namespace="08600313-7276-4ca7-b5d3-7d86193ee0ac"/>
    <xsd:import namespace="820f9cb1-409d-4c4b-8197-1d4f7dd4812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600313-7276-4ca7-b5d3-7d86193ee0a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71a83542-6b13-4414-947d-2211b265f7b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20f9cb1-409d-4c4b-8197-1d4f7dd48124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5e4b8413-bde8-45bb-ad7f-2c4efb398c4d}" ma:internalName="TaxCatchAll" ma:showField="CatchAllData" ma:web="820f9cb1-409d-4c4b-8197-1d4f7dd4812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EBE5BB5-16D8-4951-9C8D-E0DF199895E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634EF7E-5EA3-49C2-BE7A-FEA82609F7D8}">
  <ds:schemaRefs>
    <ds:schemaRef ds:uri="http://schemas.microsoft.com/office/2006/metadata/properties"/>
    <ds:schemaRef ds:uri="http://schemas.microsoft.com/office/infopath/2007/PartnerControls"/>
    <ds:schemaRef ds:uri="820f9cb1-409d-4c4b-8197-1d4f7dd48124"/>
    <ds:schemaRef ds:uri="08600313-7276-4ca7-b5d3-7d86193ee0ac"/>
  </ds:schemaRefs>
</ds:datastoreItem>
</file>

<file path=customXml/itemProps3.xml><?xml version="1.0" encoding="utf-8"?>
<ds:datastoreItem xmlns:ds="http://schemas.openxmlformats.org/officeDocument/2006/customXml" ds:itemID="{749915E0-C9C6-4DE7-A4C1-4F6BBE65661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8600313-7276-4ca7-b5d3-7d86193ee0ac"/>
    <ds:schemaRef ds:uri="820f9cb1-409d-4c4b-8197-1d4f7dd4812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2894</TotalTime>
  <Words>604</Words>
  <Application>Microsoft Office PowerPoint</Application>
  <PresentationFormat>On-screen Show (4:3)</PresentationFormat>
  <Paragraphs>76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-apple-system</vt:lpstr>
      <vt:lpstr>Arial</vt:lpstr>
      <vt:lpstr>Calibri</vt:lpstr>
      <vt:lpstr>Symbol</vt:lpstr>
      <vt:lpstr>Times New Roman</vt:lpstr>
      <vt:lpstr>Wingdings</vt:lpstr>
      <vt:lpstr>Office Theme</vt:lpstr>
      <vt:lpstr>PowerPoint Presentation</vt:lpstr>
      <vt:lpstr>Milestone Due Soon!</vt:lpstr>
      <vt:lpstr>DNR: Driver, Navigator, Reviewer</vt:lpstr>
      <vt:lpstr>Git Workflow Reminders</vt:lpstr>
      <vt:lpstr>Rejected “Non-Fast Forward”</vt:lpstr>
      <vt:lpstr>Why are my contributions not showing up on my profile? </vt:lpstr>
      <vt:lpstr>Meetings with your TA</vt:lpstr>
      <vt:lpstr>Project advice</vt:lpstr>
    </vt:vector>
  </TitlesOfParts>
  <Manager/>
  <Company>RHIT CSSE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CSSE Faculty</dc:creator>
  <cp:keywords/>
  <dc:description/>
  <cp:lastModifiedBy>Yoder, Jason</cp:lastModifiedBy>
  <cp:revision>21</cp:revision>
  <cp:lastPrinted>2012-01-26T10:38:16Z</cp:lastPrinted>
  <dcterms:created xsi:type="dcterms:W3CDTF">2011-04-27T01:38:22Z</dcterms:created>
  <dcterms:modified xsi:type="dcterms:W3CDTF">2023-11-20T20:37:42Z</dcterms:modified>
  <cp:category/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12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18</vt:i4>
  </property>
  <property fmtid="{D5CDD505-2E9C-101B-9397-08002B2CF9AE}" pid="12" name="_TemplateID">
    <vt:lpwstr>TC101671231033</vt:lpwstr>
  </property>
  <property fmtid="{D5CDD505-2E9C-101B-9397-08002B2CF9AE}" pid="13" name="ContentTypeId">
    <vt:lpwstr>0x0101004285D81DBE5F5A448E892B34D6B8CF20</vt:lpwstr>
  </property>
</Properties>
</file>