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84" r:id="rId5"/>
    <p:sldId id="303" r:id="rId6"/>
    <p:sldId id="378" r:id="rId7"/>
    <p:sldId id="304" r:id="rId8"/>
    <p:sldId id="305" r:id="rId9"/>
    <p:sldId id="307" r:id="rId10"/>
    <p:sldId id="309" r:id="rId11"/>
    <p:sldId id="349" r:id="rId12"/>
    <p:sldId id="362" r:id="rId13"/>
    <p:sldId id="363" r:id="rId14"/>
    <p:sldId id="350" r:id="rId15"/>
    <p:sldId id="351" r:id="rId16"/>
    <p:sldId id="352" r:id="rId17"/>
    <p:sldId id="353" r:id="rId18"/>
    <p:sldId id="354" r:id="rId19"/>
    <p:sldId id="381" r:id="rId20"/>
    <p:sldId id="382" r:id="rId21"/>
    <p:sldId id="33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B7B8A-1571-4CD8-BDF5-C9D6DC09E540}" v="2" dt="2021-12-19T22:30:02.329"/>
    <p1510:client id="{3E6B723A-B041-4922-8213-153297B8D44A}" v="2" dt="2021-12-22T18:54:42.034"/>
    <p1510:client id="{6E156773-5DA1-452B-AAD2-194773C7F5DE}" v="1" dt="2021-12-27T21:43:4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autoAdjust="0"/>
    <p:restoredTop sz="78776" autoAdjust="0"/>
  </p:normalViewPr>
  <p:slideViewPr>
    <p:cSldViewPr>
      <p:cViewPr varScale="1">
        <p:scale>
          <a:sx n="95" d="100"/>
          <a:sy n="95" d="100"/>
        </p:scale>
        <p:origin x="246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be, Jacob" userId="S::scheibje@rose-hulman.edu::97e2d844-0f32-4731-8f3c-1d6d0399d527" providerId="AD" clId="Web-{6E156773-5DA1-452B-AAD2-194773C7F5DE}"/>
    <pc:docChg chg="modSld">
      <pc:chgData name="Scheibe, Jacob" userId="S::scheibje@rose-hulman.edu::97e2d844-0f32-4731-8f3c-1d6d0399d527" providerId="AD" clId="Web-{6E156773-5DA1-452B-AAD2-194773C7F5DE}" dt="2021-12-27T21:43:42.049" v="0" actId="14100"/>
      <pc:docMkLst>
        <pc:docMk/>
      </pc:docMkLst>
      <pc:sldChg chg="modSp">
        <pc:chgData name="Scheibe, Jacob" userId="S::scheibje@rose-hulman.edu::97e2d844-0f32-4731-8f3c-1d6d0399d527" providerId="AD" clId="Web-{6E156773-5DA1-452B-AAD2-194773C7F5DE}" dt="2021-12-27T21:43:42.049" v="0" actId="14100"/>
        <pc:sldMkLst>
          <pc:docMk/>
          <pc:sldMk cId="1383091234" sldId="333"/>
        </pc:sldMkLst>
        <pc:picChg chg="mod">
          <ac:chgData name="Scheibe, Jacob" userId="S::scheibje@rose-hulman.edu::97e2d844-0f32-4731-8f3c-1d6d0399d527" providerId="AD" clId="Web-{6E156773-5DA1-452B-AAD2-194773C7F5DE}" dt="2021-12-27T21:43:42.049" v="0" actId="14100"/>
          <ac:picMkLst>
            <pc:docMk/>
            <pc:sldMk cId="1383091234" sldId="333"/>
            <ac:picMk id="3" creationId="{00000000-0000-0000-0000-000000000000}"/>
          </ac:picMkLst>
        </pc:picChg>
      </pc:sldChg>
    </pc:docChg>
  </pc:docChgLst>
  <pc:docChgLst>
    <pc:chgData name="Carlson, Nicholas" userId="S::carlsond@rose-hulman.edu::51acec8e-5f25-4389-9c55-1ea51242bb70" providerId="AD" clId="Web-{0FEB7B8A-1571-4CD8-BDF5-C9D6DC09E540}"/>
    <pc:docChg chg="sldOrd">
      <pc:chgData name="Carlson, Nicholas" userId="S::carlsond@rose-hulman.edu::51acec8e-5f25-4389-9c55-1ea51242bb70" providerId="AD" clId="Web-{0FEB7B8A-1571-4CD8-BDF5-C9D6DC09E540}" dt="2021-12-19T22:30:02.329" v="1"/>
      <pc:docMkLst>
        <pc:docMk/>
      </pc:docMkLst>
      <pc:sldChg chg="ord">
        <pc:chgData name="Carlson, Nicholas" userId="S::carlsond@rose-hulman.edu::51acec8e-5f25-4389-9c55-1ea51242bb70" providerId="AD" clId="Web-{0FEB7B8A-1571-4CD8-BDF5-C9D6DC09E540}" dt="2021-12-19T22:30:02.329" v="1"/>
        <pc:sldMkLst>
          <pc:docMk/>
          <pc:sldMk cId="2689768918" sldId="304"/>
        </pc:sldMkLst>
      </pc:sldChg>
    </pc:docChg>
  </pc:docChgLst>
  <pc:docChgLst>
    <pc:chgData name="Cermak, Aiden" userId="S::cermakal@rose-hulman.edu::3cb86229-e33c-4714-adaa-a41fc0095064" providerId="AD" clId="Web-{3E6B723A-B041-4922-8213-153297B8D44A}"/>
    <pc:docChg chg="modSld">
      <pc:chgData name="Cermak, Aiden" userId="S::cermakal@rose-hulman.edu::3cb86229-e33c-4714-adaa-a41fc0095064" providerId="AD" clId="Web-{3E6B723A-B041-4922-8213-153297B8D44A}" dt="2021-12-22T18:54:42.034" v="1"/>
      <pc:docMkLst>
        <pc:docMk/>
      </pc:docMkLst>
      <pc:sldChg chg="addSp">
        <pc:chgData name="Cermak, Aiden" userId="S::cermakal@rose-hulman.edu::3cb86229-e33c-4714-adaa-a41fc0095064" providerId="AD" clId="Web-{3E6B723A-B041-4922-8213-153297B8D44A}" dt="2021-12-22T18:54:42.034" v="1"/>
        <pc:sldMkLst>
          <pc:docMk/>
          <pc:sldMk cId="2827345516" sldId="330"/>
        </pc:sldMkLst>
        <pc:spChg chg="add">
          <ac:chgData name="Cermak, Aiden" userId="S::cermakal@rose-hulman.edu::3cb86229-e33c-4714-adaa-a41fc0095064" providerId="AD" clId="Web-{3E6B723A-B041-4922-8213-153297B8D44A}" dt="2021-12-22T18:54:41.128" v="0"/>
          <ac:spMkLst>
            <pc:docMk/>
            <pc:sldMk cId="2827345516" sldId="330"/>
            <ac:spMk id="4" creationId="{5099E467-7766-499D-9DDB-218662D4ED9C}"/>
          </ac:spMkLst>
        </pc:spChg>
        <pc:spChg chg="add">
          <ac:chgData name="Cermak, Aiden" userId="S::cermakal@rose-hulman.edu::3cb86229-e33c-4714-adaa-a41fc0095064" providerId="AD" clId="Web-{3E6B723A-B041-4922-8213-153297B8D44A}" dt="2021-12-22T18:54:42.034" v="1"/>
          <ac:spMkLst>
            <pc:docMk/>
            <pc:sldMk cId="2827345516" sldId="330"/>
            <ac:spMk id="5" creationId="{9B433C3C-B9F8-4645-8141-6D22B1CA0B1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1879782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789438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3737874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gif"/><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 // end if</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 // end if</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 Class!</a:t>
            </a:r>
          </a:p>
        </p:txBody>
      </p:sp>
    </p:spTree>
    <p:extLst>
      <p:ext uri="{BB962C8B-B14F-4D97-AF65-F5344CB8AC3E}">
        <p14:creationId xmlns:p14="http://schemas.microsoft.com/office/powerpoint/2010/main" val="269825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(e.g., drop lowest score)</a:t>
            </a:r>
          </a:p>
        </p:txBody>
      </p:sp>
    </p:spTree>
    <p:extLst>
      <p:ext uri="{BB962C8B-B14F-4D97-AF65-F5344CB8AC3E}">
        <p14:creationId xmlns:p14="http://schemas.microsoft.com/office/powerpoint/2010/main" val="2581106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5578472" cy="125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a:t>
            </a:r>
            <a:r>
              <a:rPr lang="en-US" sz="2400" i="1" dirty="0"/>
              <a:t>tell</a:t>
            </a:r>
            <a:r>
              <a:rPr lang="en-US" sz="2400" dirty="0"/>
              <a:t>?</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839200" cy="830997"/>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check to see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 2 different approaches:</a:t>
            </a:r>
          </a:p>
          <a:p>
            <a:pPr marL="514350" indent="-514350">
              <a:buAutoNum type="arabicParenR"/>
            </a:pPr>
            <a:r>
              <a:rPr lang="en-US" dirty="0"/>
              <a:t>Adding a </a:t>
            </a:r>
            <a:r>
              <a:rPr lang="en-US" i="1" dirty="0" err="1"/>
              <a:t>getAverage</a:t>
            </a:r>
            <a:r>
              <a:rPr lang="en-US" dirty="0"/>
              <a:t>() method to the Student class which calculates the average</a:t>
            </a:r>
          </a:p>
          <a:p>
            <a:pPr marL="514350" indent="-514350">
              <a:buAutoNum type="arabicParenR"/>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1CD26-666D-4C8A-ADB0-C09DB6DA88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AE2D890-DD52-42DE-B5B8-84F83EC3D48C}">
  <ds:schemaRefs>
    <ds:schemaRef ds:uri="http://schemas.microsoft.com/sharepoint/v3/contenttype/forms"/>
  </ds:schemaRefs>
</ds:datastoreItem>
</file>

<file path=customXml/itemProps3.xml><?xml version="1.0" encoding="utf-8"?>
<ds:datastoreItem xmlns:ds="http://schemas.openxmlformats.org/officeDocument/2006/customXml" ds:itemID="{14ED1C5F-D79B-46CB-908A-526AE7462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12746</TotalTime>
  <Words>1537</Words>
  <Application>Microsoft Macintosh PowerPoint</Application>
  <PresentationFormat>On-screen Show (4:3)</PresentationFormat>
  <Paragraphs>200</Paragraphs>
  <Slides>18</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Office Theme</vt:lpstr>
      <vt:lpstr>CSSE 220</vt:lpstr>
      <vt:lpstr>Today’s topic – Tell Don’t Ask</vt:lpstr>
      <vt:lpstr>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In-Class Quiz Qs #1 &amp; #2</vt:lpstr>
      <vt:lpstr>Better Solution</vt:lpstr>
      <vt:lpstr>Eliminate manager salary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cp:lastModifiedBy>
  <cp:revision>248</cp:revision>
  <cp:lastPrinted>2016-09-28T11:28:01Z</cp:lastPrinted>
  <dcterms:created xsi:type="dcterms:W3CDTF">2013-12-22T20:42:02Z</dcterms:created>
  <dcterms:modified xsi:type="dcterms:W3CDTF">2022-11-20T22:07:01Z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