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31" r:id="rId2"/>
    <p:sldId id="343" r:id="rId3"/>
    <p:sldId id="344" r:id="rId4"/>
    <p:sldId id="332" r:id="rId5"/>
    <p:sldId id="333" r:id="rId6"/>
    <p:sldId id="342" r:id="rId7"/>
    <p:sldId id="334" r:id="rId8"/>
    <p:sldId id="335" r:id="rId9"/>
    <p:sldId id="336" r:id="rId10"/>
    <p:sldId id="337" r:id="rId11"/>
    <p:sldId id="339" r:id="rId12"/>
    <p:sldId id="340" r:id="rId13"/>
    <p:sldId id="341" r:id="rId14"/>
    <p:sldId id="338" r:id="rId15"/>
    <p:sldId id="302" r:id="rId16"/>
    <p:sldId id="303" r:id="rId17"/>
    <p:sldId id="304" r:id="rId18"/>
    <p:sldId id="305" r:id="rId19"/>
    <p:sldId id="293" r:id="rId20"/>
    <p:sldId id="294" r:id="rId21"/>
    <p:sldId id="321" r:id="rId22"/>
    <p:sldId id="284" r:id="rId23"/>
    <p:sldId id="296" r:id="rId24"/>
    <p:sldId id="297" r:id="rId25"/>
    <p:sldId id="298"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1CBB4-3093-4A40-83BB-FA1DC57246A6}" v="12" dt="2023-11-21T14:51:31.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010" autoAdjust="0"/>
  </p:normalViewPr>
  <p:slideViewPr>
    <p:cSldViewPr snapToGrid="0" snapToObjects="1">
      <p:cViewPr varScale="1">
        <p:scale>
          <a:sx n="71" d="100"/>
          <a:sy n="71" d="100"/>
        </p:scale>
        <p:origin x="11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56B1CBB4-3093-4A40-83BB-FA1DC57246A6}"/>
    <pc:docChg chg="undo custSel addSld delSld modSld">
      <pc:chgData name="Yoder, Jason" userId="28f4d4d8-da04-4f86-b14d-a21675737bc5" providerId="ADAL" clId="{56B1CBB4-3093-4A40-83BB-FA1DC57246A6}" dt="2023-11-21T14:52:01.448" v="764" actId="5793"/>
      <pc:docMkLst>
        <pc:docMk/>
      </pc:docMkLst>
      <pc:sldChg chg="del">
        <pc:chgData name="Yoder, Jason" userId="28f4d4d8-da04-4f86-b14d-a21675737bc5" providerId="ADAL" clId="{56B1CBB4-3093-4A40-83BB-FA1DC57246A6}" dt="2023-11-21T13:26:08.201" v="1" actId="47"/>
        <pc:sldMkLst>
          <pc:docMk/>
          <pc:sldMk cId="4166995301" sldId="330"/>
        </pc:sldMkLst>
      </pc:sldChg>
      <pc:sldChg chg="addSp delSp modSp mod">
        <pc:chgData name="Yoder, Jason" userId="28f4d4d8-da04-4f86-b14d-a21675737bc5" providerId="ADAL" clId="{56B1CBB4-3093-4A40-83BB-FA1DC57246A6}" dt="2023-11-21T14:13:34.247" v="651"/>
        <pc:sldMkLst>
          <pc:docMk/>
          <pc:sldMk cId="1302042835" sldId="331"/>
        </pc:sldMkLst>
        <pc:spChg chg="mod">
          <ac:chgData name="Yoder, Jason" userId="28f4d4d8-da04-4f86-b14d-a21675737bc5" providerId="ADAL" clId="{56B1CBB4-3093-4A40-83BB-FA1DC57246A6}" dt="2023-11-21T14:00:52.182" v="102" actId="113"/>
          <ac:spMkLst>
            <pc:docMk/>
            <pc:sldMk cId="1302042835" sldId="331"/>
            <ac:spMk id="2" creationId="{29826FFB-88E1-2671-3232-3FA756FD33C1}"/>
          </ac:spMkLst>
        </pc:spChg>
        <pc:spChg chg="mod">
          <ac:chgData name="Yoder, Jason" userId="28f4d4d8-da04-4f86-b14d-a21675737bc5" providerId="ADAL" clId="{56B1CBB4-3093-4A40-83BB-FA1DC57246A6}" dt="2023-11-21T14:13:06.769" v="642" actId="6549"/>
          <ac:spMkLst>
            <pc:docMk/>
            <pc:sldMk cId="1302042835" sldId="331"/>
            <ac:spMk id="50" creationId="{00000000-0000-0000-0000-000000000000}"/>
          </ac:spMkLst>
        </pc:spChg>
        <pc:grpChg chg="mod">
          <ac:chgData name="Yoder, Jason" userId="28f4d4d8-da04-4f86-b14d-a21675737bc5" providerId="ADAL" clId="{56B1CBB4-3093-4A40-83BB-FA1DC57246A6}" dt="2023-11-21T14:13:34.247" v="651"/>
          <ac:grpSpMkLst>
            <pc:docMk/>
            <pc:sldMk cId="1302042835" sldId="331"/>
            <ac:grpSpMk id="29" creationId="{152EEEF7-4B46-8B7A-2C11-1AAB4C25B088}"/>
          </ac:grpSpMkLst>
        </pc:grpChg>
        <pc:picChg chg="add del mod">
          <ac:chgData name="Yoder, Jason" userId="28f4d4d8-da04-4f86-b14d-a21675737bc5" providerId="ADAL" clId="{56B1CBB4-3093-4A40-83BB-FA1DC57246A6}" dt="2023-11-21T13:57:44.259" v="11" actId="478"/>
          <ac:picMkLst>
            <pc:docMk/>
            <pc:sldMk cId="1302042835" sldId="331"/>
            <ac:picMk id="4" creationId="{EC03BD0D-317D-5109-9A04-C17FB29E9752}"/>
          </ac:picMkLst>
        </pc:picChg>
        <pc:picChg chg="del mod">
          <ac:chgData name="Yoder, Jason" userId="28f4d4d8-da04-4f86-b14d-a21675737bc5" providerId="ADAL" clId="{56B1CBB4-3093-4A40-83BB-FA1DC57246A6}" dt="2023-11-21T13:53:06.398" v="8" actId="478"/>
          <ac:picMkLst>
            <pc:docMk/>
            <pc:sldMk cId="1302042835" sldId="331"/>
            <ac:picMk id="5" creationId="{E2A0B1BB-29E7-46F6-A3C8-2B3931560926}"/>
          </ac:picMkLst>
        </pc:picChg>
        <pc:picChg chg="add del">
          <ac:chgData name="Yoder, Jason" userId="28f4d4d8-da04-4f86-b14d-a21675737bc5" providerId="ADAL" clId="{56B1CBB4-3093-4A40-83BB-FA1DC57246A6}" dt="2023-11-21T13:56:42.922" v="10" actId="478"/>
          <ac:picMkLst>
            <pc:docMk/>
            <pc:sldMk cId="1302042835" sldId="331"/>
            <ac:picMk id="7" creationId="{5E5AD2FF-B589-2789-5B99-857B5F78A88B}"/>
          </ac:picMkLst>
        </pc:picChg>
        <pc:picChg chg="add del mod">
          <ac:chgData name="Yoder, Jason" userId="28f4d4d8-da04-4f86-b14d-a21675737bc5" providerId="ADAL" clId="{56B1CBB4-3093-4A40-83BB-FA1DC57246A6}" dt="2023-11-21T13:58:59.226" v="43" actId="478"/>
          <ac:picMkLst>
            <pc:docMk/>
            <pc:sldMk cId="1302042835" sldId="331"/>
            <ac:picMk id="9" creationId="{56C478B7-D855-7381-20F6-EC0BFAF7C12F}"/>
          </ac:picMkLst>
        </pc:picChg>
        <pc:picChg chg="del">
          <ac:chgData name="Yoder, Jason" userId="28f4d4d8-da04-4f86-b14d-a21675737bc5" providerId="ADAL" clId="{56B1CBB4-3093-4A40-83BB-FA1DC57246A6}" dt="2023-11-21T13:51:58.644" v="2" actId="478"/>
          <ac:picMkLst>
            <pc:docMk/>
            <pc:sldMk cId="1302042835" sldId="331"/>
            <ac:picMk id="10" creationId="{15CDABD2-30A2-469B-AC17-0A008297CC65}"/>
          </ac:picMkLst>
        </pc:picChg>
        <pc:picChg chg="add del mod">
          <ac:chgData name="Yoder, Jason" userId="28f4d4d8-da04-4f86-b14d-a21675737bc5" providerId="ADAL" clId="{56B1CBB4-3093-4A40-83BB-FA1DC57246A6}" dt="2023-11-21T13:59:20.809" v="46" actId="478"/>
          <ac:picMkLst>
            <pc:docMk/>
            <pc:sldMk cId="1302042835" sldId="331"/>
            <ac:picMk id="12" creationId="{77980875-9127-6C40-E42C-79F9AC7F3B20}"/>
          </ac:picMkLst>
        </pc:picChg>
        <pc:picChg chg="add del mod">
          <ac:chgData name="Yoder, Jason" userId="28f4d4d8-da04-4f86-b14d-a21675737bc5" providerId="ADAL" clId="{56B1CBB4-3093-4A40-83BB-FA1DC57246A6}" dt="2023-11-21T13:59:35.294" v="49" actId="478"/>
          <ac:picMkLst>
            <pc:docMk/>
            <pc:sldMk cId="1302042835" sldId="331"/>
            <ac:picMk id="14" creationId="{D8030BE8-DEC5-4255-4D17-2BBABEC52844}"/>
          </ac:picMkLst>
        </pc:picChg>
        <pc:picChg chg="add mod">
          <ac:chgData name="Yoder, Jason" userId="28f4d4d8-da04-4f86-b14d-a21675737bc5" providerId="ADAL" clId="{56B1CBB4-3093-4A40-83BB-FA1DC57246A6}" dt="2023-11-21T13:59:41.103" v="52" actId="14100"/>
          <ac:picMkLst>
            <pc:docMk/>
            <pc:sldMk cId="1302042835" sldId="331"/>
            <ac:picMk id="16" creationId="{0453F0D0-DCB5-098B-EAC5-47388051A55A}"/>
          </ac:picMkLst>
        </pc:picChg>
        <pc:picChg chg="add mod modCrop">
          <ac:chgData name="Yoder, Jason" userId="28f4d4d8-da04-4f86-b14d-a21675737bc5" providerId="ADAL" clId="{56B1CBB4-3093-4A40-83BB-FA1DC57246A6}" dt="2023-11-21T14:13:12.222" v="644" actId="1076"/>
          <ac:picMkLst>
            <pc:docMk/>
            <pc:sldMk cId="1302042835" sldId="331"/>
            <ac:picMk id="22" creationId="{0B8B5539-82AD-A632-D769-F2E52565373B}"/>
          </ac:picMkLst>
        </pc:picChg>
        <pc:inkChg chg="add">
          <ac:chgData name="Yoder, Jason" userId="28f4d4d8-da04-4f86-b14d-a21675737bc5" providerId="ADAL" clId="{56B1CBB4-3093-4A40-83BB-FA1DC57246A6}" dt="2023-11-21T14:01:07.493" v="103" actId="9405"/>
          <ac:inkMkLst>
            <pc:docMk/>
            <pc:sldMk cId="1302042835" sldId="331"/>
            <ac:inkMk id="17" creationId="{F92E14CB-B205-43BF-A106-8C7B4F06602C}"/>
          </ac:inkMkLst>
        </pc:inkChg>
        <pc:inkChg chg="add">
          <ac:chgData name="Yoder, Jason" userId="28f4d4d8-da04-4f86-b14d-a21675737bc5" providerId="ADAL" clId="{56B1CBB4-3093-4A40-83BB-FA1DC57246A6}" dt="2023-11-21T14:01:16.818" v="104" actId="9405"/>
          <ac:inkMkLst>
            <pc:docMk/>
            <pc:sldMk cId="1302042835" sldId="331"/>
            <ac:inkMk id="18" creationId="{4EC42C5D-6651-7930-0ED2-9DFB1A6153C8}"/>
          </ac:inkMkLst>
        </pc:inkChg>
        <pc:inkChg chg="add">
          <ac:chgData name="Yoder, Jason" userId="28f4d4d8-da04-4f86-b14d-a21675737bc5" providerId="ADAL" clId="{56B1CBB4-3093-4A40-83BB-FA1DC57246A6}" dt="2023-11-21T14:01:20.310" v="105" actId="9405"/>
          <ac:inkMkLst>
            <pc:docMk/>
            <pc:sldMk cId="1302042835" sldId="331"/>
            <ac:inkMk id="19" creationId="{F62E0E69-4ED3-01FE-D364-AB4C0FBEE3CC}"/>
          </ac:inkMkLst>
        </pc:inkChg>
        <pc:inkChg chg="add del">
          <ac:chgData name="Yoder, Jason" userId="28f4d4d8-da04-4f86-b14d-a21675737bc5" providerId="ADAL" clId="{56B1CBB4-3093-4A40-83BB-FA1DC57246A6}" dt="2023-11-21T14:13:09.135" v="643" actId="478"/>
          <ac:inkMkLst>
            <pc:docMk/>
            <pc:sldMk cId="1302042835" sldId="331"/>
            <ac:inkMk id="20" creationId="{2DDF09EE-6254-33F6-D871-44AF5AD4C0C6}"/>
          </ac:inkMkLst>
        </pc:inkChg>
        <pc:inkChg chg="add">
          <ac:chgData name="Yoder, Jason" userId="28f4d4d8-da04-4f86-b14d-a21675737bc5" providerId="ADAL" clId="{56B1CBB4-3093-4A40-83BB-FA1DC57246A6}" dt="2023-11-21T14:13:18.104" v="645" actId="9405"/>
          <ac:inkMkLst>
            <pc:docMk/>
            <pc:sldMk cId="1302042835" sldId="331"/>
            <ac:inkMk id="23" creationId="{3F46DDE0-B337-B19B-A7D2-28AC5F5556E9}"/>
          </ac:inkMkLst>
        </pc:inkChg>
        <pc:inkChg chg="add">
          <ac:chgData name="Yoder, Jason" userId="28f4d4d8-da04-4f86-b14d-a21675737bc5" providerId="ADAL" clId="{56B1CBB4-3093-4A40-83BB-FA1DC57246A6}" dt="2023-11-21T14:13:21.872" v="646" actId="9405"/>
          <ac:inkMkLst>
            <pc:docMk/>
            <pc:sldMk cId="1302042835" sldId="331"/>
            <ac:inkMk id="24" creationId="{C0E210E2-4A31-2EAC-435E-3F99A99397C8}"/>
          </ac:inkMkLst>
        </pc:inkChg>
        <pc:inkChg chg="add">
          <ac:chgData name="Yoder, Jason" userId="28f4d4d8-da04-4f86-b14d-a21675737bc5" providerId="ADAL" clId="{56B1CBB4-3093-4A40-83BB-FA1DC57246A6}" dt="2023-11-21T14:13:26.870" v="647" actId="9405"/>
          <ac:inkMkLst>
            <pc:docMk/>
            <pc:sldMk cId="1302042835" sldId="331"/>
            <ac:inkMk id="25" creationId="{8E038D5F-76AF-1F5D-1C46-DED553C3EFA4}"/>
          </ac:inkMkLst>
        </pc:inkChg>
        <pc:inkChg chg="add mod">
          <ac:chgData name="Yoder, Jason" userId="28f4d4d8-da04-4f86-b14d-a21675737bc5" providerId="ADAL" clId="{56B1CBB4-3093-4A40-83BB-FA1DC57246A6}" dt="2023-11-21T14:13:34.247" v="651"/>
          <ac:inkMkLst>
            <pc:docMk/>
            <pc:sldMk cId="1302042835" sldId="331"/>
            <ac:inkMk id="26" creationId="{D5303D9A-01F0-248B-0962-86165AB8D37E}"/>
          </ac:inkMkLst>
        </pc:inkChg>
        <pc:inkChg chg="add mod">
          <ac:chgData name="Yoder, Jason" userId="28f4d4d8-da04-4f86-b14d-a21675737bc5" providerId="ADAL" clId="{56B1CBB4-3093-4A40-83BB-FA1DC57246A6}" dt="2023-11-21T14:13:34.247" v="651"/>
          <ac:inkMkLst>
            <pc:docMk/>
            <pc:sldMk cId="1302042835" sldId="331"/>
            <ac:inkMk id="27" creationId="{DFE8D2C3-7A48-7416-D60C-F714A02A313B}"/>
          </ac:inkMkLst>
        </pc:inkChg>
        <pc:inkChg chg="add mod">
          <ac:chgData name="Yoder, Jason" userId="28f4d4d8-da04-4f86-b14d-a21675737bc5" providerId="ADAL" clId="{56B1CBB4-3093-4A40-83BB-FA1DC57246A6}" dt="2023-11-21T14:13:34.247" v="651"/>
          <ac:inkMkLst>
            <pc:docMk/>
            <pc:sldMk cId="1302042835" sldId="331"/>
            <ac:inkMk id="28" creationId="{C1925A05-52A3-BBBF-6125-CBFBC941D36D}"/>
          </ac:inkMkLst>
        </pc:inkChg>
      </pc:sldChg>
      <pc:sldChg chg="mod modShow">
        <pc:chgData name="Yoder, Jason" userId="28f4d4d8-da04-4f86-b14d-a21675737bc5" providerId="ADAL" clId="{56B1CBB4-3093-4A40-83BB-FA1DC57246A6}" dt="2023-11-21T13:24:22.910" v="0" actId="729"/>
        <pc:sldMkLst>
          <pc:docMk/>
          <pc:sldMk cId="3952179403" sldId="342"/>
        </pc:sldMkLst>
      </pc:sldChg>
      <pc:sldChg chg="addSp delSp modSp new mod">
        <pc:chgData name="Yoder, Jason" userId="28f4d4d8-da04-4f86-b14d-a21675737bc5" providerId="ADAL" clId="{56B1CBB4-3093-4A40-83BB-FA1DC57246A6}" dt="2023-11-21T14:11:43.462" v="628" actId="1076"/>
        <pc:sldMkLst>
          <pc:docMk/>
          <pc:sldMk cId="3678158814" sldId="343"/>
        </pc:sldMkLst>
        <pc:spChg chg="mod">
          <ac:chgData name="Yoder, Jason" userId="28f4d4d8-da04-4f86-b14d-a21675737bc5" providerId="ADAL" clId="{56B1CBB4-3093-4A40-83BB-FA1DC57246A6}" dt="2023-11-21T14:10:28.890" v="565" actId="1076"/>
          <ac:spMkLst>
            <pc:docMk/>
            <pc:sldMk cId="3678158814" sldId="343"/>
            <ac:spMk id="2" creationId="{83D4630F-C598-95D2-A677-264975F7D4DB}"/>
          </ac:spMkLst>
        </pc:spChg>
        <pc:spChg chg="del">
          <ac:chgData name="Yoder, Jason" userId="28f4d4d8-da04-4f86-b14d-a21675737bc5" providerId="ADAL" clId="{56B1CBB4-3093-4A40-83BB-FA1DC57246A6}" dt="2023-11-21T14:06:23.605" v="241"/>
          <ac:spMkLst>
            <pc:docMk/>
            <pc:sldMk cId="3678158814" sldId="343"/>
            <ac:spMk id="3" creationId="{90133505-B1FD-9F3B-96D3-6F2572152795}"/>
          </ac:spMkLst>
        </pc:spChg>
        <pc:spChg chg="add del mod">
          <ac:chgData name="Yoder, Jason" userId="28f4d4d8-da04-4f86-b14d-a21675737bc5" providerId="ADAL" clId="{56B1CBB4-3093-4A40-83BB-FA1DC57246A6}" dt="2023-11-21T14:06:46.222" v="250"/>
          <ac:spMkLst>
            <pc:docMk/>
            <pc:sldMk cId="3678158814" sldId="343"/>
            <ac:spMk id="6" creationId="{1DD580A1-8FD3-3EDE-D8A4-79F027E984ED}"/>
          </ac:spMkLst>
        </pc:spChg>
        <pc:spChg chg="add mod">
          <ac:chgData name="Yoder, Jason" userId="28f4d4d8-da04-4f86-b14d-a21675737bc5" providerId="ADAL" clId="{56B1CBB4-3093-4A40-83BB-FA1DC57246A6}" dt="2023-11-21T14:09:11.814" v="424" actId="1076"/>
          <ac:spMkLst>
            <pc:docMk/>
            <pc:sldMk cId="3678158814" sldId="343"/>
            <ac:spMk id="13" creationId="{477AD6E2-555F-45D2-149A-5FE1442798BF}"/>
          </ac:spMkLst>
        </pc:spChg>
        <pc:spChg chg="add mod">
          <ac:chgData name="Yoder, Jason" userId="28f4d4d8-da04-4f86-b14d-a21675737bc5" providerId="ADAL" clId="{56B1CBB4-3093-4A40-83BB-FA1DC57246A6}" dt="2023-11-21T14:11:30.477" v="624" actId="20577"/>
          <ac:spMkLst>
            <pc:docMk/>
            <pc:sldMk cId="3678158814" sldId="343"/>
            <ac:spMk id="15" creationId="{017E3B92-AC47-5027-9A6B-DF9660518F15}"/>
          </ac:spMkLst>
        </pc:spChg>
        <pc:spChg chg="add mod">
          <ac:chgData name="Yoder, Jason" userId="28f4d4d8-da04-4f86-b14d-a21675737bc5" providerId="ADAL" clId="{56B1CBB4-3093-4A40-83BB-FA1DC57246A6}" dt="2023-11-21T14:11:43.462" v="628" actId="1076"/>
          <ac:spMkLst>
            <pc:docMk/>
            <pc:sldMk cId="3678158814" sldId="343"/>
            <ac:spMk id="17" creationId="{EB7CC05C-E84E-59DE-1114-D38B01CE2D3D}"/>
          </ac:spMkLst>
        </pc:spChg>
        <pc:picChg chg="add mod">
          <ac:chgData name="Yoder, Jason" userId="28f4d4d8-da04-4f86-b14d-a21675737bc5" providerId="ADAL" clId="{56B1CBB4-3093-4A40-83BB-FA1DC57246A6}" dt="2023-11-21T14:10:30.374" v="566" actId="1076"/>
          <ac:picMkLst>
            <pc:docMk/>
            <pc:sldMk cId="3678158814" sldId="343"/>
            <ac:picMk id="5" creationId="{3A28BBE1-AC40-F1C0-08B3-09EF337CD7AC}"/>
          </ac:picMkLst>
        </pc:picChg>
        <pc:picChg chg="add del mod">
          <ac:chgData name="Yoder, Jason" userId="28f4d4d8-da04-4f86-b14d-a21675737bc5" providerId="ADAL" clId="{56B1CBB4-3093-4A40-83BB-FA1DC57246A6}" dt="2023-11-21T14:09:08.345" v="422" actId="478"/>
          <ac:picMkLst>
            <pc:docMk/>
            <pc:sldMk cId="3678158814" sldId="343"/>
            <ac:picMk id="8" creationId="{453A9E6A-2D6F-8B03-7D2D-502EB7F2D8FF}"/>
          </ac:picMkLst>
        </pc:picChg>
        <pc:picChg chg="add del mod">
          <ac:chgData name="Yoder, Jason" userId="28f4d4d8-da04-4f86-b14d-a21675737bc5" providerId="ADAL" clId="{56B1CBB4-3093-4A40-83BB-FA1DC57246A6}" dt="2023-11-21T14:09:50.710" v="549" actId="21"/>
          <ac:picMkLst>
            <pc:docMk/>
            <pc:sldMk cId="3678158814" sldId="343"/>
            <ac:picMk id="10" creationId="{05C76A6C-7E42-3FF0-50DC-547F97600827}"/>
          </ac:picMkLst>
        </pc:picChg>
        <pc:picChg chg="add del mod">
          <ac:chgData name="Yoder, Jason" userId="28f4d4d8-da04-4f86-b14d-a21675737bc5" providerId="ADAL" clId="{56B1CBB4-3093-4A40-83BB-FA1DC57246A6}" dt="2023-11-21T14:10:33.192" v="567" actId="21"/>
          <ac:picMkLst>
            <pc:docMk/>
            <pc:sldMk cId="3678158814" sldId="343"/>
            <ac:picMk id="12" creationId="{973EAF2F-BB8D-C9D7-F163-CF57653FAA72}"/>
          </ac:picMkLst>
        </pc:picChg>
        <pc:picChg chg="add mod">
          <ac:chgData name="Yoder, Jason" userId="28f4d4d8-da04-4f86-b14d-a21675737bc5" providerId="ADAL" clId="{56B1CBB4-3093-4A40-83BB-FA1DC57246A6}" dt="2023-11-21T14:11:34.150" v="626" actId="1076"/>
          <ac:picMkLst>
            <pc:docMk/>
            <pc:sldMk cId="3678158814" sldId="343"/>
            <ac:picMk id="14" creationId="{11D30C01-D557-EBE6-56F2-F79EC3488938}"/>
          </ac:picMkLst>
        </pc:picChg>
        <pc:picChg chg="add mod">
          <ac:chgData name="Yoder, Jason" userId="28f4d4d8-da04-4f86-b14d-a21675737bc5" providerId="ADAL" clId="{56B1CBB4-3093-4A40-83BB-FA1DC57246A6}" dt="2023-11-21T14:11:33.022" v="625" actId="1076"/>
          <ac:picMkLst>
            <pc:docMk/>
            <pc:sldMk cId="3678158814" sldId="343"/>
            <ac:picMk id="16" creationId="{886DF227-E112-AD76-369A-C7ACC343C905}"/>
          </ac:picMkLst>
        </pc:picChg>
        <pc:picChg chg="add mod">
          <ac:chgData name="Yoder, Jason" userId="28f4d4d8-da04-4f86-b14d-a21675737bc5" providerId="ADAL" clId="{56B1CBB4-3093-4A40-83BB-FA1DC57246A6}" dt="2023-11-21T14:11:07.255" v="617" actId="1076"/>
          <ac:picMkLst>
            <pc:docMk/>
            <pc:sldMk cId="3678158814" sldId="343"/>
            <ac:picMk id="18" creationId="{19B249A5-C4E3-C13A-000A-1C50FE03731E}"/>
          </ac:picMkLst>
        </pc:picChg>
      </pc:sldChg>
      <pc:sldChg chg="addSp delSp modSp new mod">
        <pc:chgData name="Yoder, Jason" userId="28f4d4d8-da04-4f86-b14d-a21675737bc5" providerId="ADAL" clId="{56B1CBB4-3093-4A40-83BB-FA1DC57246A6}" dt="2023-11-21T14:52:01.448" v="764" actId="5793"/>
        <pc:sldMkLst>
          <pc:docMk/>
          <pc:sldMk cId="433860932" sldId="344"/>
        </pc:sldMkLst>
        <pc:spChg chg="mod">
          <ac:chgData name="Yoder, Jason" userId="28f4d4d8-da04-4f86-b14d-a21675737bc5" providerId="ADAL" clId="{56B1CBB4-3093-4A40-83BB-FA1DC57246A6}" dt="2023-11-21T14:26:19.252" v="698" actId="20577"/>
          <ac:spMkLst>
            <pc:docMk/>
            <pc:sldMk cId="433860932" sldId="344"/>
            <ac:spMk id="2" creationId="{FD253367-16C3-B25E-B1DE-84702A2D435A}"/>
          </ac:spMkLst>
        </pc:spChg>
        <pc:spChg chg="del mod">
          <ac:chgData name="Yoder, Jason" userId="28f4d4d8-da04-4f86-b14d-a21675737bc5" providerId="ADAL" clId="{56B1CBB4-3093-4A40-83BB-FA1DC57246A6}" dt="2023-11-21T14:49:19.911" v="730" actId="478"/>
          <ac:spMkLst>
            <pc:docMk/>
            <pc:sldMk cId="433860932" sldId="344"/>
            <ac:spMk id="3" creationId="{D7BA9E3B-9371-8AD3-CF67-7774B62327B6}"/>
          </ac:spMkLst>
        </pc:spChg>
        <pc:spChg chg="add mod">
          <ac:chgData name="Yoder, Jason" userId="28f4d4d8-da04-4f86-b14d-a21675737bc5" providerId="ADAL" clId="{56B1CBB4-3093-4A40-83BB-FA1DC57246A6}" dt="2023-11-21T14:52:01.448" v="764" actId="5793"/>
          <ac:spMkLst>
            <pc:docMk/>
            <pc:sldMk cId="433860932" sldId="344"/>
            <ac:spMk id="5" creationId="{E5813C33-4C9A-4D8F-DCB7-0BCD95AA9F9A}"/>
          </ac:spMkLst>
        </pc:spChg>
        <pc:picChg chg="add del mod">
          <ac:chgData name="Yoder, Jason" userId="28f4d4d8-da04-4f86-b14d-a21675737bc5" providerId="ADAL" clId="{56B1CBB4-3093-4A40-83BB-FA1DC57246A6}" dt="2023-11-21T14:49:18.191" v="729" actId="478"/>
          <ac:picMkLst>
            <pc:docMk/>
            <pc:sldMk cId="433860932" sldId="344"/>
            <ac:picMk id="6" creationId="{DCD4BF5B-938B-8CD0-5544-883010EE9F25}"/>
          </ac:picMkLst>
        </pc:picChg>
        <pc:picChg chg="add del mod modCrop">
          <ac:chgData name="Yoder, Jason" userId="28f4d4d8-da04-4f86-b14d-a21675737bc5" providerId="ADAL" clId="{56B1CBB4-3093-4A40-83BB-FA1DC57246A6}" dt="2023-11-21T14:49:17.575" v="728" actId="478"/>
          <ac:picMkLst>
            <pc:docMk/>
            <pc:sldMk cId="433860932" sldId="344"/>
            <ac:picMk id="8" creationId="{10AB7D43-961D-7101-1E42-AE1F142DE2BA}"/>
          </ac:picMkLst>
        </pc:picChg>
        <pc:picChg chg="add mod">
          <ac:chgData name="Yoder, Jason" userId="28f4d4d8-da04-4f86-b14d-a21675737bc5" providerId="ADAL" clId="{56B1CBB4-3093-4A40-83BB-FA1DC57246A6}" dt="2023-11-21T14:49:30.581" v="734" actId="14100"/>
          <ac:picMkLst>
            <pc:docMk/>
            <pc:sldMk cId="433860932" sldId="344"/>
            <ac:picMk id="9" creationId="{018590F4-F96B-3618-DA8F-F3CC25BD6817}"/>
          </ac:picMkLst>
        </pc:picChg>
        <pc:inkChg chg="add del">
          <ac:chgData name="Yoder, Jason" userId="28f4d4d8-da04-4f86-b14d-a21675737bc5" providerId="ADAL" clId="{56B1CBB4-3093-4A40-83BB-FA1DC57246A6}" dt="2023-11-21T14:26:08.544" v="654" actId="9405"/>
          <ac:inkMkLst>
            <pc:docMk/>
            <pc:sldMk cId="433860932" sldId="344"/>
            <ac:inkMk id="4" creationId="{B3CD4D95-25DA-B31D-C4D1-6BA16DA4521C}"/>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01:07.489"/>
    </inkml:context>
    <inkml:brush xml:id="br0">
      <inkml:brushProperty name="width" value="0.05" units="cm"/>
      <inkml:brushProperty name="height" value="0.05" units="cm"/>
      <inkml:brushProperty name="color" value="#E71224"/>
    </inkml:brush>
  </inkml:definitions>
  <inkml:trace contextRef="#ctx0" brushRef="#br0">0 0 24575,'4'3'0,"0"0"0,-1-1 0,1 1 0,0-1 0,0 0 0,0 0 0,1 0 0,-1-1 0,0 1 0,7 0 0,50 6 0,-20-4 0,240 45 0,-234-36 0,1 2 0,-2 1 0,67 34 0,60 23 0,170 39 0,-296-100 0,1-2 0,69 5 0,-12-2 0,-33-1 0,-18-3 0,60 4 0,15 2 0,-2 1 0,-66-11 0,-1 4 0,0 2 0,63 21 0,-67-17 0,-19-8 0,1-1 0,56 2 0,-49-5 0,-40-3 0,0 1 0,-1-1 0,1 0 0,-1 0 0,1-1 0,0 1 0,-1-1 0,1 0 0,-1 0 0,1-1 0,-1 1 0,0-1 0,0 0 0,5-2 0,-7 2 0,0 0 0,0-1 0,0 1 0,0 0 0,-1-1 0,1 1 0,-1-1 0,1 1 0,-1-1 0,0 0 0,0 1 0,0-1 0,-1 0 0,1 0 0,0 0 0,-1 0 0,0 0 0,0 1 0,0-1 0,0 0 0,0 0 0,-1 0 0,0-5 0,-8-35 0,-16-50 0,-4-19 0,25 89 0,2 12 0,0 0 0,0 1 0,0-1 0,-2 1 0,1 0 0,-1 0 0,-8-15 0,-1 15 0,3 15 0,9-3 0,0 1 0,0-1 0,0 0 0,0 1 0,1 0 0,-1-1 0,1 1 0,-1-1 0,1 1 0,0 4 0,3 20 0,2-1 0,0-1 0,2 1 0,1-1 0,1 0 0,18 35 0,19 59 0,-42-104 0,0 0 0,0 0 0,-2 0 0,0 1 0,-1-1 0,0 16 0,-2-22 0,0-1-1,-1 1 1,0-1-1,0 1 0,-1-1 1,0 0-1,0 0 1,-1 0-1,0 0 0,0-1 1,-1 0-1,0 0 1,-9 10-1,-7 5 25,-1-1 0,-39 29 0,39-34-500,0 2-1,-30 33 1,34-30-6350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01:16.817"/>
    </inkml:context>
    <inkml:brush xml:id="br0">
      <inkml:brushProperty name="width" value="0.05" units="cm"/>
      <inkml:brushProperty name="height" value="0.05" units="cm"/>
      <inkml:brushProperty name="color" value="#E71224"/>
    </inkml:brush>
  </inkml:definitions>
  <inkml:trace contextRef="#ctx0" brushRef="#br0">0 324 24575,'2'3'0,"-1"0"0,1 0 0,0-1 0,-1 1 0,1 0 0,0-1 0,1 0 0,-1 1 0,0-1 0,1 0 0,-1 0 0,1 0 0,5 2 0,5 6 0,90 77 0,-54-48 0,50 51 0,-76-58 0,-23-32 0,0 0 0,0 0 0,0 0 0,0 0 0,0 0 0,0 0 0,0 0 0,0 0 0,0 0 0,-1 0 0,1 0 0,0 0 0,0 0 0,0 0 0,0 1 0,0-1 0,0 0 0,0 0 0,0 0 0,0 0 0,0 0 0,0 0 0,0 0 0,0 0 0,0 0 0,-1 0 0,1 0 0,0 0 0,0 0 0,0 0 0,0 0 0,0 0 0,0 1 0,0-1 0,0 0 0,0 0 0,0 0 0,0 0 0,0 0 0,0 0 0,0 0 0,0 0 0,0 0 0,0 0 0,0 0 0,0 1 0,0-1 0,0 0 0,0 0 0,0 0 0,0 0 0,0 0 0,-16-15 0,-36-38 0,3-1 0,3-3 0,-60-94 0,92 129 0,12 19 0,-1 0 0,1 0 0,-1 0 0,1 0 0,0-1 0,0 1 0,1-1 0,-1 1 0,1-1 0,0 0 0,0 0 0,0 0 0,0 1 0,1-1 0,-1 0 0,1 0 0,0 0 0,0 0 0,0 0 0,1 0 0,1-4 0,1 0 5,0 1-1,0 0 0,1 0 0,1 0 1,-1 0-1,1 1 0,0 0 0,0 0 1,13-11-1,1 2-114,41-25 0,-16 12-1078,-10 5-5638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01:20.308"/>
    </inkml:context>
    <inkml:brush xml:id="br0">
      <inkml:brushProperty name="width" value="0.05" units="cm"/>
      <inkml:brushProperty name="height" value="0.05" units="cm"/>
      <inkml:brushProperty name="color" value="#E71224"/>
    </inkml:brush>
  </inkml:definitions>
  <inkml:trace contextRef="#ctx0" brushRef="#br0">1 1 24575,'52'0'0,"635"12"0,-499-6 0,209 20 0,-352-19 0,-1 3 0,0 2 0,59 24 0,118 65 0,-126-60 0,-64-29 0,-1 0 0,54 33 0,-53-22 0,-1 1 0,-1 1 0,48 57 0,-19-20 0,82 73 0,-102-101 0,2-1 0,46 29 0,31 24 0,-46-28 0,-8-7 0,70 71 0,38 45 0,-13-15 0,-90-84 0,58 66 0,-92-87 0,-2 2 0,34 69 0,10 18 0,-32-62 0,-25-40 0,1-1 0,46 57 0,-36-56 0,-1 1 0,-2 1 0,-1 2 0,31 61 0,79 131 0,-15-28 0,-76-127 0,-33-58 0,0 1 0,-2 1 0,0-1 0,14 41 0,-23-52 0,1-2 0,-1 1 0,1-1 0,-1 0 0,2 1 0,-1-1 0,5 7 0,-7-11 0,0-1 0,1 0 0,-1 1 0,1-1 0,-1 1 0,1-1 0,-1 1 0,1-1 0,-1 0 0,1 0 0,-1 1 0,1-1 0,-1 0 0,1 0 0,0 1 0,-1-1 0,1 0 0,-1 0 0,1 0 0,0 0 0,-1 0 0,1 0 0,-1 0 0,2 0 0,0-1 0,-1 0 0,1 1 0,0-1 0,-1 0 0,1 0 0,-1 0 0,1-1 0,-1 1 0,0 0 0,1 0 0,-1-1 0,2-2 0,22-30 0,-2-2 0,26-52 0,-9 14 0,-33 62 0,-1 1 0,0 0 0,1 1 0,0 0 0,0 0 0,11-10 0,-18 20 0,0-1 0,1 1 0,-1-1 0,0 1 0,1 0 0,-1-1 0,1 1 0,-1-1 0,1 1 0,0 0 0,-1-1 0,1 1 0,-1 0 0,1 0 0,-1-1 0,1 1 0,0 0 0,-1 0 0,1 0 0,-1 0 0,1 0 0,0 0 0,-1 0 0,1 0 0,0 0 0,0 0 0,3 14 0,-9 25 0,5-38 0,-4 13 0,-1 0 0,-1-1 0,1 1 0,-2-1 0,-12 19 0,-17 35 0,26-37 0,9-24 0,-1 1 0,0-1 0,0 1 0,-1-1 0,0 0 0,0 0 0,0 0 0,-1 0 0,0 0 0,0-1 0,0 0 0,-1 0 0,1 0 0,-11 8 0,5-9 0,1 0 0,-1-1 0,0 0 0,0-1 0,0 0 0,0 0 0,-1-1 0,1 0 0,0-1 0,-1 0 0,-16-3 0,-16-3 0,-57-17 0,98 23 0,-401-103-1365,338 87-5461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18.102"/>
    </inkml:context>
    <inkml:brush xml:id="br0">
      <inkml:brushProperty name="width" value="0.05" units="cm"/>
      <inkml:brushProperty name="height" value="0.05" units="cm"/>
      <inkml:brushProperty name="color" value="#E71224"/>
    </inkml:brush>
  </inkml:definitions>
  <inkml:trace contextRef="#ctx0" brushRef="#br0">1 31 24575,'3'-3'0,"1"1"0,-1-1 0,1 1 0,0 0 0,0 0 0,0 0 0,0 0 0,0 1 0,0 0 0,0 0 0,0 0 0,9-1 0,59 2 0,-33 1 0,104-5 0,116 1 0,-192 5 0,121 20 0,-166-17 0,-1 2 0,0 0 0,0 1 0,0 1 0,-1 1 0,36 24 0,100 88 0,83 93 0,-209-184 0,-2 0 0,-1 2 0,-1 1 0,37 66 0,61 159 0,-54-86 0,45 96 0,-58-148 0,-6 1 0,54 194 0,-96-278 0,-2 1 0,-2 0 0,2 44 0,-9 118 0,0-98 0,1-79 0,3 197 0,1-173 0,3 0 0,17 75 0,6-7 0,68 231 0,-37-136 0,-14-45 0,-14-79 0,71 139 0,-2-7 0,-84-177 0,2 0 0,2-1 0,2-1 0,2-1 0,58 70 0,67 87 0,-51-60 0,-79-114 0,0 0 0,1-2 0,0 0 0,45 30 0,105 53 0,-159-96 0,15 7 0,1-1 0,0-1 0,1-1 0,46 10 0,-55-14 0,-1 0 0,1 2 0,-1 0 0,-1 1 0,0 0 0,23 19 0,7 3 0,-6-6 0,0-2 0,50 20 0,-71-36 0,0-1 0,1-1 0,-1-1 0,1 0 0,0-2 0,44 1 0,-36-4 0,42 5 0,-60-3 0,0 0 0,0 1 0,-1 1 0,1 0 0,-1 0 0,14 8 0,62 29 0,164 54 0,-240-92 0,-9-2 0,6 2 0,0 0 0,0-1 0,0 0 0,0 0 0,13 0 0,-19-2 0,0 0 0,1 0 0,-1-1 0,0 1 0,0-1 0,0 1 0,0-1 0,1 0 0,-1 0 0,0 0 0,0 0 0,-1 0 0,1 0 0,0 0 0,0-1 0,0 1 0,-1-1 0,1 1 0,-1-1 0,1 0 0,-1 1 0,0-1 0,0 0 0,1 0 0,0-3 0,4-11 0,-1 0 0,0 0 0,-1-1 0,-1 1 0,0-1 0,-1 0 0,-1 0 0,-2-24 0,1 14 0,6-41 0,-6 67 0,0 0 0,0 1 0,0-1 0,0 0 0,0 1 0,0-1 0,0 0 0,0 1 0,1-1 0,-1 0 0,0 1 0,0-1 0,1 0 0,-1 1 0,0-1 0,1 0 0,-1 1 0,0-1 0,1 1 0,-1-1 0,1 1 0,-1-1 0,1 1 0,0-1 0,-1 1 0,1 0 0,-1-1 0,1 1 0,0 0 0,-1-1 0,1 1 0,0 0 0,-1 0 0,1 0 0,0 0 0,-1-1 0,1 1 0,0 0 0,0 0 0,-1 0 0,1 1 0,1-1 0,0 1 0,0 0 0,1 0 0,-1 0 0,0 0 0,0 1 0,0-1 0,0 1 0,-1 0 0,1-1 0,0 1 0,2 3 0,6 12 0,-1 0 0,0 1 0,-1-1 0,-1 2 0,-1-1 0,-1 1 0,0 0 0,-1 0 0,-1 0 0,-1 1 0,-1-1 0,-1 1 0,-2 27 0,0-38 0,0 0 0,-1-1 0,0 1 0,0-1 0,0 0 0,-1 1 0,-1-2 0,1 1 0,-1 0 0,-1-1 0,1 0 0,-1 0 0,-10 8 0,-8 6 0,0-2 0,-42 24 0,29-20-227,-2-2-1,-1-2 1,0-1-1,-1-2 1,-59 14-1,51-18-6598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21.871"/>
    </inkml:context>
    <inkml:brush xml:id="br0">
      <inkml:brushProperty name="width" value="0.05" units="cm"/>
      <inkml:brushProperty name="height" value="0.05" units="cm"/>
      <inkml:brushProperty name="color" value="#E71224"/>
    </inkml:brush>
  </inkml:definitions>
  <inkml:trace contextRef="#ctx0" brushRef="#br0">2779 0 24575,'22'54'0,"2"-2"0,2 0 0,44 64 0,-36-61 0,508 897 0,-474-820 0,79 220 0,16 153 0,-143-440 0,-4 0 0,-3 1 0,-2 1 0,3 109 0,-14-155 0,-4 374 0,-2-331 0,-3-1 0,-2 0 0,-4-1 0,-1 0 0,-4-1 0,-2-1 0,-3-1 0,-2-2 0,-61 95 0,72-125 0,-2-1 0,0-1 0,-2-1 0,0 0 0,-2-2 0,-48 39 0,-213 117 0,-260 98 0,507-261 0,-1-3 0,0-1 0,-65 11 0,98-21 0,-63 16 0,-123 51 0,79-26 0,10-6 0,-2-4 0,-2-5 0,-110 14 0,167-35 0,0 1 0,1 3 0,0 1 0,-56 23 0,-96 35 0,-20 8 0,178-58 0,0-3 0,-1-1 0,-1-2 0,-48 8 0,42-10 0,-73 24 0,49-12 0,47-15 0,-9 2 0,-1 0 0,0-2 0,-47 4 0,67-11 0,3 0 0,-1 0 0,1-1 0,-1 0 0,-26-5 0,38 5 0,-1-1 0,1 0 0,-1 1 0,1-1 0,0 0 0,-1 0 0,1 0 0,0-1 0,0 1 0,0 0 0,0-1 0,0 0 0,0 1 0,0-1 0,0 0 0,1 0 0,-1 0 0,1 0 0,0 0 0,-1 0 0,1 0 0,0-1 0,0 1 0,0 0 0,0-1 0,1 1 0,-1-1 0,1 1 0,-1-1 0,1 1 0,0-1 0,0 1 0,1-4 0,0-10 0,2 0 0,0 1 0,1-1 0,0 0 0,1 1 0,1 0 0,1 0 0,10-17 0,75-109 0,-92 141 0,6-8 0,15-20 0,-20 26 0,0 1 0,0 0 0,0 0 0,0 0 0,1 0 0,-1 0 0,0 0 0,1 0 0,-1 0 0,1 0 0,-1 0 0,1 1 0,-1-1 0,1 1 0,-1-1 0,4 0 0,-4 2 0,-1-1 0,1 0 0,0 1 0,-1-1 0,1 1 0,0-1 0,-1 1 0,1-1 0,-1 1 0,1-1 0,-1 1 0,1-1 0,-1 1 0,1 0 0,-1-1 0,0 1 0,1 0 0,-1-1 0,0 1 0,0 0 0,1-1 0,-1 1 0,0 0 0,0 0 0,0-1 0,0 1 0,0 0 0,0 0 0,0-1 0,0 1 0,0 0 0,0 0 0,-1 0 0,-4 32 0,5-29 0,-8 27 0,0 1 0,-2-1 0,-2 0 0,0-1 0,-2-1 0,-1 0 0,-2 0 0,-21 27 0,34-52 0,1 1 0,1-1 0,-1 1 0,0-1 0,1 1 0,0 0 0,0 0 0,1 0 0,-1 0 0,1 0 0,0 0 0,1 0 0,-1 0 0,1 1 0,0-1 0,0 0 0,1 0 0,-1 1 0,1-1 0,0 0 0,1 0 0,-1 0 0,1 0 0,0 0 0,0 0 0,1-1 0,3 7 0,8 8 0,0-1 0,1-1 0,0 0 0,35 28 0,-40-37 0,20 18-341,1-1 0,2-2-1,37 20 1,-38-26-6485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26.868"/>
    </inkml:context>
    <inkml:brush xml:id="br0">
      <inkml:brushProperty name="width" value="0.05" units="cm"/>
      <inkml:brushProperty name="height" value="0.05" units="cm"/>
      <inkml:brushProperty name="color" value="#E71224"/>
    </inkml:brush>
  </inkml:definitions>
  <inkml:trace contextRef="#ctx0" brushRef="#br0">1372 1296 24575,'-18'-7'0,"-1"1"0,1 0 0,-1 2 0,0 0 0,-29-1 0,-20-5 0,18-3 0,0-3 0,1-2 0,-63-33 0,71 32 0,7 4 0,2-1 0,-1-1 0,2-2 0,1-2 0,0 0 0,2-2 0,-46-46 0,33 25 0,23 25 0,-23-30 0,-54-65 0,54 68 0,25 29 0,0-1 0,2-1 0,0 0 0,-12-21 0,2-8 0,-22-58 0,38 83 0,1 0 0,2-1 0,0 1 0,-4-49 0,10-104 0,-1 173 0,0 0 0,0 0 0,-1 0 0,1 0 0,-1 0 0,0 0 0,1 0 0,-2 0 0,1 0 0,0 0 0,0 1 0,-1-1 0,-2-3 0,2 5 0,1 0 0,0-1 0,-1 1 0,1 0 0,-1 0 0,0 1 0,1-1 0,-1 0 0,0 0 0,1 1 0,-1-1 0,0 1 0,0 0 0,0-1 0,1 1 0,-1 0 0,0 0 0,0 0 0,0 0 0,0 1 0,1-1 0,-1 0 0,-2 1 0,-4 1 0,1 0 0,0 0 0,-1 0 0,1 1 0,0 0 0,0 0 0,0 1 0,1 0 0,-9 6 0,14-9 0,1-1 0,-1 0 0,1 1 0,-1-1 0,1 1 0,-1-1 0,1 1 0,-1-1 0,1 1 0,0 0 0,-1-1 0,1 1 0,0-1 0,-1 1 0,1 0 0,0-1 0,0 1 0,0 0 0,0-1 0,-1 1 0,1 0 0,0-1 0,0 1 0,0 0 0,0 0 0,1-1 0,-1 1 0,0 0 0,1 0 0,-1 0 0,1 0 0,0 0 0,0-1 0,0 1 0,0 0 0,-1 0 0,1-1 0,0 1 0,0-1 0,0 1 0,0-1 0,1 1 0,-1-1 0,1 1 0,5 1 0,1-1 0,-1 0 0,1 0 0,8 0 0,-5-2 0,0 0 0,0-1 0,0-1 0,0 1 0,12-6 0,-15 5 0,0 0 0,0 0 0,0 1 0,0 0 0,1 1 0,-1 0 0,0 0 0,1 1 0,-1 0 0,17 2 0,-14 1-195,0 1 0,0 0 0,-1 1 0,1 0 0,-1 1 0,10 8 0,17 12-6631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30.273"/>
    </inkml:context>
    <inkml:brush xml:id="br0">
      <inkml:brushProperty name="width" value="0.05" units="cm"/>
      <inkml:brushProperty name="height" value="0.05" units="cm"/>
      <inkml:brushProperty name="color" value="#E71224"/>
    </inkml:brush>
  </inkml:definitions>
  <inkml:trace contextRef="#ctx0" brushRef="#br0">196 1 24575,'0'5'0,"0"7"0,0 6 0,0 5 0,-5 4 0,-7 3 0,-1 0 0,-4 2 0,-3-6 0,-4-7 0,2-2 0,5 2 0,0-3 0,-2 1 0,2 8 0,4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31.348"/>
    </inkml:context>
    <inkml:brush xml:id="br0">
      <inkml:brushProperty name="width" value="0.05" units="cm"/>
      <inkml:brushProperty name="height" value="0.05" units="cm"/>
      <inkml:brushProperty name="color" value="#E71224"/>
    </inkml:brush>
  </inkml:definitions>
  <inkml:trace contextRef="#ctx0" brushRef="#br0">7 0 24575,'-5'0'0,"3"5"0,12 7 0,10 1 0,12 4 0,5-1 0,1 1 0,5 4 0,5 3 0,-6-3-8191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33.674"/>
    </inkml:context>
    <inkml:brush xml:id="br0">
      <inkml:brushProperty name="width" value="0.05" units="cm"/>
      <inkml:brushProperty name="height" value="0.05" units="cm"/>
      <inkml:brushProperty name="color" value="#E71224"/>
    </inkml:brush>
  </inkml:definitions>
  <inkml:trace contextRef="#ctx0" brushRef="#br0">0 325 24575,'27'-9'0,"-6"1"0,20 1 0,1 2 0,0 2 0,65 4 0,-51 0 0,9 6 0,-53-5 0,0 0 0,1-1 0,-1 0 0,0-1 0,17-1 0,-27 0 0,0 1 0,0-1 0,0 1 0,-1-1 0,1 0 0,0 0 0,0 0 0,-1 0 0,1 0 0,-1 0 0,1 0 0,-1 0 0,1-1 0,-1 1 0,1-1 0,-1 1 0,0-1 0,0 1 0,0-1 0,0 0 0,0 1 0,0-1 0,-1 0 0,1 0 0,0 0 0,-1 0 0,0 0 0,1 0 0,-1 0 0,0 1 0,0-1 0,0 0 0,0-4 0,-1-7 0,-1 0 0,0 1 0,-1-1 0,-4-12 0,5 15 0,-2-4 0,-22-69 0,23 75 0,0 0 0,-1 0 0,0 0 0,0 1 0,-1-1 0,0 1 0,-9-10 0,12 22 0,6 14 0,8 21 0,10 16 0,-6-18 0,17 65 0,-30-90 0,-1-1 0,0 0 0,0 0 0,-2 1 0,1-1 0,-2 1 0,1-1 0,-2 1 0,-5 22 0,-44 104-1365,39-102-5461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1F60-86AF-274C-B759-04AFDD96F2D3}"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05E3F-8821-6843-B7F4-F11EF974A4DA}" type="slidenum">
              <a:rPr lang="en-US" smtClean="0"/>
              <a:t>‹#›</a:t>
            </a:fld>
            <a:endParaRPr lang="en-US"/>
          </a:p>
        </p:txBody>
      </p:sp>
    </p:spTree>
    <p:extLst>
      <p:ext uri="{BB962C8B-B14F-4D97-AF65-F5344CB8AC3E}">
        <p14:creationId xmlns:p14="http://schemas.microsoft.com/office/powerpoint/2010/main" val="39210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23478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503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TA find</a:t>
            </a:r>
            <a:r>
              <a:rPr lang="en-US" baseline="0" dirty="0"/>
              <a:t> something each student does for rejuvenation…</a:t>
            </a:r>
            <a:endParaRPr lang="en-US" dirty="0"/>
          </a:p>
        </p:txBody>
      </p:sp>
    </p:spTree>
    <p:extLst>
      <p:ext uri="{BB962C8B-B14F-4D97-AF65-F5344CB8AC3E}">
        <p14:creationId xmlns:p14="http://schemas.microsoft.com/office/powerpoint/2010/main" val="108202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266211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31355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09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58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72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dirty="0"/>
              <a:t>Distinguish passive and active learning. Briefly motivate all the active learning activities we will use in class. </a:t>
            </a:r>
            <a:endParaRPr dirty="0"/>
          </a:p>
        </p:txBody>
      </p:sp>
      <p:sp>
        <p:nvSpPr>
          <p:cNvPr id="138" name="Google Shape;138;p8: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48919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51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7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08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358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9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2FC-A75F-6E46-949F-22F15D26D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ACFCF-15C0-954A-9580-0AACC77E7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002F9-933F-9A45-B3C9-833027AD3652}"/>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5" name="Footer Placeholder 4">
            <a:extLst>
              <a:ext uri="{FF2B5EF4-FFF2-40B4-BE49-F238E27FC236}">
                <a16:creationId xmlns:a16="http://schemas.microsoft.com/office/drawing/2014/main" id="{DA8C6DFF-2CE0-BA42-B491-3748AA921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9F306-C50D-3E4F-8063-8A91EE66FA5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8813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1997-21F5-7747-A55D-7A6108D84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3BE49-B359-E24E-ACB8-7EDD6A7D5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63FF-361B-2146-90FA-D2983D9B0D9B}"/>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5" name="Footer Placeholder 4">
            <a:extLst>
              <a:ext uri="{FF2B5EF4-FFF2-40B4-BE49-F238E27FC236}">
                <a16:creationId xmlns:a16="http://schemas.microsoft.com/office/drawing/2014/main" id="{64D7C8BF-CB84-DC40-95D9-E39A2CAA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8D01-370D-5240-9D50-988FEFB6C60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92130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236B-D96E-D545-9CFC-A9CC6ADB7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A0FD1-3B44-2B4B-B86C-F956EFCBA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E819E-A15C-3642-AEE2-5C0F9FC380E5}"/>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5" name="Footer Placeholder 4">
            <a:extLst>
              <a:ext uri="{FF2B5EF4-FFF2-40B4-BE49-F238E27FC236}">
                <a16:creationId xmlns:a16="http://schemas.microsoft.com/office/drawing/2014/main" id="{A4C50015-129C-F849-A9E9-D1CE8F7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4944F-6730-7A4E-8C15-3E4FE173BC7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9549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BD51-5367-A94A-B476-616F335EB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B5135-1B19-A448-850F-D5311CE61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720F-5659-DD41-9CE9-118793925880}"/>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5" name="Footer Placeholder 4">
            <a:extLst>
              <a:ext uri="{FF2B5EF4-FFF2-40B4-BE49-F238E27FC236}">
                <a16:creationId xmlns:a16="http://schemas.microsoft.com/office/drawing/2014/main" id="{32A00E62-7FED-444D-8BCE-998EC9149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E0604-C341-CC40-990B-1E472A08EE0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522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313A-EDDA-2041-9966-EECDD2B23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26D43-6C08-0B4E-9302-8916C23D2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8C83D2-98C1-6543-A3DB-B646A8001DB1}"/>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5" name="Footer Placeholder 4">
            <a:extLst>
              <a:ext uri="{FF2B5EF4-FFF2-40B4-BE49-F238E27FC236}">
                <a16:creationId xmlns:a16="http://schemas.microsoft.com/office/drawing/2014/main" id="{0E445C18-9ABD-5B40-BAA8-C77F95F14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92B6-A095-1540-9998-0F3989FF7443}"/>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1471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562-EA8A-5440-B60E-A90605175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E8823-9C31-8146-AA8A-091E1E0D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86C45-A302-F144-B7CA-C559B1A06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F7D52-3FBF-D142-A290-D158512138C0}"/>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6" name="Footer Placeholder 5">
            <a:extLst>
              <a:ext uri="{FF2B5EF4-FFF2-40B4-BE49-F238E27FC236}">
                <a16:creationId xmlns:a16="http://schemas.microsoft.com/office/drawing/2014/main" id="{CE72402E-E17E-1247-9ADB-961805712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5FEC9-71D0-C844-B3F7-8C0F9FBF687F}"/>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2754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6F0-4921-9B4B-8BB9-A20838DB4E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3876-49E7-C245-9AF8-474756480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5F9A2-B7C3-9B40-9DF6-12EE1B5E9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40873-8079-A148-BCCE-BB3E1797A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53B49-97FC-E843-861D-9AA0490BC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BFE99-3FBA-994F-8554-15A389B69137}"/>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8" name="Footer Placeholder 7">
            <a:extLst>
              <a:ext uri="{FF2B5EF4-FFF2-40B4-BE49-F238E27FC236}">
                <a16:creationId xmlns:a16="http://schemas.microsoft.com/office/drawing/2014/main" id="{3EF1F348-ADB2-9F44-BF04-A894D458A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EC666-6A15-4945-90EA-361EA49C018A}"/>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3570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9053-F016-7C48-83BC-93B8CC7C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35BA2-CD9C-5F4E-82A4-1C52E15E7035}"/>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4" name="Footer Placeholder 3">
            <a:extLst>
              <a:ext uri="{FF2B5EF4-FFF2-40B4-BE49-F238E27FC236}">
                <a16:creationId xmlns:a16="http://schemas.microsoft.com/office/drawing/2014/main" id="{85836770-C03B-094A-A32D-9CBDA12DF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77EE4-ECEB-584B-BB40-7AD802E1B664}"/>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27511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6837D-54B2-B341-8F8C-66A716AE62B6}"/>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3" name="Footer Placeholder 2">
            <a:extLst>
              <a:ext uri="{FF2B5EF4-FFF2-40B4-BE49-F238E27FC236}">
                <a16:creationId xmlns:a16="http://schemas.microsoft.com/office/drawing/2014/main" id="{64D2A46A-236C-CC4E-9382-C935359F6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97E7C-954D-3444-932D-352B1F58C0B6}"/>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38475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91E0-B226-5B4D-8278-14A7E224E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8EB0C-A339-2546-81CA-E65A30E0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9E2D6-13C0-434C-A0B2-E322A4506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FD5F-F977-474C-927A-A75B42178495}"/>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6" name="Footer Placeholder 5">
            <a:extLst>
              <a:ext uri="{FF2B5EF4-FFF2-40B4-BE49-F238E27FC236}">
                <a16:creationId xmlns:a16="http://schemas.microsoft.com/office/drawing/2014/main" id="{C695779F-5A81-544B-A880-536654AC0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FAAED-6B7F-EA42-A80D-AC24D476CD01}"/>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1659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C736-BDA6-0640-BA7C-ED0693959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7234C-81C1-D04E-ABD7-EF7CEDD31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CE6E8-411E-1E45-83DE-92AAD96C5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6301-15EB-2A46-9130-0BDC4285044B}"/>
              </a:ext>
            </a:extLst>
          </p:cNvPr>
          <p:cNvSpPr>
            <a:spLocks noGrp="1"/>
          </p:cNvSpPr>
          <p:nvPr>
            <p:ph type="dt" sz="half" idx="10"/>
          </p:nvPr>
        </p:nvSpPr>
        <p:spPr/>
        <p:txBody>
          <a:bodyPr/>
          <a:lstStyle/>
          <a:p>
            <a:fld id="{1558ECB0-78E8-2947-93F5-766FFF283DA8}" type="datetimeFigureOut">
              <a:rPr lang="en-US" smtClean="0"/>
              <a:t>11/21/2023</a:t>
            </a:fld>
            <a:endParaRPr lang="en-US"/>
          </a:p>
        </p:txBody>
      </p:sp>
      <p:sp>
        <p:nvSpPr>
          <p:cNvPr id="6" name="Footer Placeholder 5">
            <a:extLst>
              <a:ext uri="{FF2B5EF4-FFF2-40B4-BE49-F238E27FC236}">
                <a16:creationId xmlns:a16="http://schemas.microsoft.com/office/drawing/2014/main" id="{CB79F32D-093F-0547-B747-D1ED95C9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2AAF-0180-3647-81D3-28BA9AC69A8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566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39E1C-EBC2-654A-9BC3-996A86D76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2CC07-40E4-0C42-95E1-4A335F1E5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4CD33-5804-7E49-A355-0FA81E1BE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8ECB0-78E8-2947-93F5-766FFF283DA8}" type="datetimeFigureOut">
              <a:rPr lang="en-US" smtClean="0"/>
              <a:t>11/21/2023</a:t>
            </a:fld>
            <a:endParaRPr lang="en-US"/>
          </a:p>
        </p:txBody>
      </p:sp>
      <p:sp>
        <p:nvSpPr>
          <p:cNvPr id="5" name="Footer Placeholder 4">
            <a:extLst>
              <a:ext uri="{FF2B5EF4-FFF2-40B4-BE49-F238E27FC236}">
                <a16:creationId xmlns:a16="http://schemas.microsoft.com/office/drawing/2014/main" id="{1ED0BA8B-1432-994A-BB61-FE5BD4A70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3797B-B715-E547-B637-DF2B78389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84BF-6867-B84D-9A5B-F22C4903AC7B}" type="slidenum">
              <a:rPr lang="en-US" smtClean="0"/>
              <a:t>‹#›</a:t>
            </a:fld>
            <a:endParaRPr lang="en-US"/>
          </a:p>
        </p:txBody>
      </p:sp>
    </p:spTree>
    <p:extLst>
      <p:ext uri="{BB962C8B-B14F-4D97-AF65-F5344CB8AC3E}">
        <p14:creationId xmlns:p14="http://schemas.microsoft.com/office/powerpoint/2010/main" val="154801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customXml" Target="../ink/ink9.xml"/><Relationship Id="rId7" Type="http://schemas.openxmlformats.org/officeDocument/2006/relationships/image" Target="../media/image3.png"/><Relationship Id="rId12" Type="http://schemas.openxmlformats.org/officeDocument/2006/relationships/image" Target="../media/image6.png"/><Relationship Id="rId17" Type="http://schemas.openxmlformats.org/officeDocument/2006/relationships/customXml" Target="../ink/ink7.xml"/><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5" Type="http://schemas.openxmlformats.org/officeDocument/2006/relationships/image" Target="../media/image2.png"/><Relationship Id="rId15" Type="http://schemas.openxmlformats.org/officeDocument/2006/relationships/customXml" Target="../ink/ink6.xml"/><Relationship Id="rId10" Type="http://schemas.openxmlformats.org/officeDocument/2006/relationships/image" Target="../media/image5.png"/><Relationship Id="rId19" Type="http://schemas.openxmlformats.org/officeDocument/2006/relationships/customXml" Target="../ink/ink8.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image" Target="../media/image7.png"/><Relationship Id="rId22"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inyurl.com/csse220setu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3124200" y="152401"/>
            <a:ext cx="6172200" cy="857251"/>
          </a:xfrm>
          <a:prstGeom prst="rect">
            <a:avLst/>
          </a:prstGeom>
        </p:spPr>
        <p:txBody>
          <a:bodyPr>
            <a:normAutofit/>
          </a:bodyPr>
          <a:lstStyle/>
          <a:p>
            <a:pPr lvl="0">
              <a:defRPr sz="1800"/>
            </a:pPr>
            <a:r>
              <a:rPr sz="3200" dirty="0"/>
              <a:t>Welcome to CSSE 220</a:t>
            </a:r>
          </a:p>
        </p:txBody>
      </p:sp>
      <p:sp>
        <p:nvSpPr>
          <p:cNvPr id="50" name="Shape 50"/>
          <p:cNvSpPr>
            <a:spLocks noGrp="1"/>
          </p:cNvSpPr>
          <p:nvPr>
            <p:ph type="body" idx="1"/>
          </p:nvPr>
        </p:nvSpPr>
        <p:spPr>
          <a:xfrm>
            <a:off x="59352" y="1009652"/>
            <a:ext cx="8724900" cy="5848348"/>
          </a:xfrm>
          <a:prstGeom prst="rect">
            <a:avLst/>
          </a:prstGeom>
        </p:spPr>
        <p:txBody>
          <a:bodyPr vert="horz" lIns="34289" tIns="34290" rIns="34289" bIns="34290" rtlCol="0" anchor="t">
            <a:normAutofit/>
          </a:bodyPr>
          <a:lstStyle/>
          <a:p>
            <a:pPr marL="0" indent="0">
              <a:buNone/>
              <a:defRPr sz="1800"/>
            </a:pPr>
            <a:r>
              <a:rPr sz="2400" dirty="0"/>
              <a:t>We are excited that you are here:</a:t>
            </a:r>
          </a:p>
          <a:p>
            <a:pPr marL="557213" lvl="1" indent="-214313">
              <a:spcBef>
                <a:spcPts val="450"/>
              </a:spcBef>
              <a:defRPr sz="1800"/>
            </a:pPr>
            <a:r>
              <a:rPr lang="en-US" sz="2100" dirty="0"/>
              <a:t>Hopefully you followed the instructions in the welcome email, installed eclipse and imported all the Eclipse Projects and set up “Working Sets”</a:t>
            </a:r>
          </a:p>
          <a:p>
            <a:pPr marL="557213" lvl="1" indent="-214313">
              <a:spcBef>
                <a:spcPts val="450"/>
              </a:spcBef>
              <a:defRPr sz="1800"/>
            </a:pPr>
            <a:r>
              <a:rPr sz="2100" dirty="0"/>
              <a:t>Start your computer</a:t>
            </a:r>
            <a:r>
              <a:rPr lang="en-US" sz="2100" dirty="0"/>
              <a:t> &amp; Eclipse</a:t>
            </a:r>
          </a:p>
          <a:p>
            <a:pPr marL="0" indent="0">
              <a:spcBef>
                <a:spcPts val="450"/>
              </a:spcBef>
              <a:buNone/>
              <a:defRPr sz="1800"/>
            </a:pPr>
            <a:endParaRPr lang="en-US" sz="2100" b="1" dirty="0"/>
          </a:p>
          <a:p>
            <a:pPr marL="0" indent="0">
              <a:spcBef>
                <a:spcPts val="450"/>
              </a:spcBef>
              <a:buNone/>
              <a:defRPr sz="1800"/>
            </a:pPr>
            <a:r>
              <a:rPr lang="en-US" sz="2100" b="1" dirty="0"/>
              <a:t>Every day:</a:t>
            </a:r>
            <a:endParaRPr lang="en-US" b="1" dirty="0"/>
          </a:p>
          <a:p>
            <a:pPr marL="557213" lvl="1" indent="-214313">
              <a:spcBef>
                <a:spcPts val="450"/>
              </a:spcBef>
              <a:defRPr sz="1800"/>
            </a:pPr>
            <a:endParaRPr lang="en-US" sz="2100" dirty="0"/>
          </a:p>
          <a:p>
            <a:pPr marL="557213" lvl="1" indent="-214313">
              <a:spcBef>
                <a:spcPts val="450"/>
              </a:spcBef>
              <a:defRPr sz="1800"/>
            </a:pPr>
            <a:r>
              <a:rPr lang="en-US" sz="2100" dirty="0"/>
              <a:t>There is a daily attendance on Moodle</a:t>
            </a:r>
          </a:p>
          <a:p>
            <a:pPr marL="557213" lvl="1" indent="-214313">
              <a:spcBef>
                <a:spcPts val="450"/>
              </a:spcBef>
              <a:defRPr sz="1800"/>
            </a:pPr>
            <a:r>
              <a:rPr lang="en-US" sz="2100" dirty="0"/>
              <a:t>Time limited (+/- 10 min)</a:t>
            </a:r>
          </a:p>
          <a:p>
            <a:pPr marL="557213" lvl="1" indent="-214313">
              <a:spcBef>
                <a:spcPts val="450"/>
              </a:spcBef>
              <a:defRPr sz="1800"/>
            </a:pPr>
            <a:endParaRPr lang="en-US" sz="2100" dirty="0"/>
          </a:p>
          <a:p>
            <a:pPr marL="557213" lvl="1" indent="-214313">
              <a:spcBef>
                <a:spcPts val="450"/>
              </a:spcBef>
              <a:defRPr sz="1800"/>
            </a:pPr>
            <a:r>
              <a:rPr lang="en-US" sz="2100" dirty="0"/>
              <a:t>There is a daily quiz on Moodle</a:t>
            </a:r>
          </a:p>
          <a:p>
            <a:pPr marL="557213" lvl="1" indent="-214313">
              <a:spcBef>
                <a:spcPts val="450"/>
              </a:spcBef>
              <a:defRPr sz="1800"/>
            </a:pPr>
            <a:endParaRPr lang="en-US" sz="2100" dirty="0"/>
          </a:p>
          <a:p>
            <a:pPr marL="557213" lvl="1" indent="-214313">
              <a:spcBef>
                <a:spcPts val="450"/>
              </a:spcBef>
              <a:defRPr sz="1800"/>
            </a:pPr>
            <a:endParaRPr lang="en-US" sz="2100" dirty="0"/>
          </a:p>
          <a:p>
            <a:pPr marL="557213" lvl="1" indent="-214313">
              <a:spcBef>
                <a:spcPts val="450"/>
              </a:spcBef>
              <a:defRPr sz="1800"/>
            </a:pPr>
            <a:endParaRPr lang="en-US" sz="2100" dirty="0"/>
          </a:p>
          <a:p>
            <a:pPr marL="557213" lvl="1" indent="-214313">
              <a:spcBef>
                <a:spcPts val="450"/>
              </a:spcBef>
              <a:defRPr sz="1800"/>
            </a:pPr>
            <a:endParaRPr lang="en-US" sz="2100" dirty="0"/>
          </a:p>
          <a:p>
            <a:pPr marL="557213" lvl="1" indent="-214313">
              <a:spcBef>
                <a:spcPts val="450"/>
              </a:spcBef>
              <a:defRPr sz="1800"/>
            </a:pPr>
            <a:endParaRPr sz="2100" dirty="0"/>
          </a:p>
        </p:txBody>
      </p:sp>
      <p:sp>
        <p:nvSpPr>
          <p:cNvPr id="2" name="TextBox 1">
            <a:extLst>
              <a:ext uri="{FF2B5EF4-FFF2-40B4-BE49-F238E27FC236}">
                <a16:creationId xmlns:a16="http://schemas.microsoft.com/office/drawing/2014/main" id="{29826FFB-88E1-2671-3232-3FA756FD33C1}"/>
              </a:ext>
            </a:extLst>
          </p:cNvPr>
          <p:cNvSpPr txBox="1"/>
          <p:nvPr/>
        </p:nvSpPr>
        <p:spPr>
          <a:xfrm>
            <a:off x="9129099" y="134212"/>
            <a:ext cx="3003549" cy="1477328"/>
          </a:xfrm>
          <a:prstGeom prst="rect">
            <a:avLst/>
          </a:prstGeom>
          <a:solidFill>
            <a:srgbClr val="FFFF00"/>
          </a:solidFill>
          <a:ln>
            <a:solidFill>
              <a:schemeClr val="tx1"/>
            </a:solidFill>
          </a:ln>
        </p:spPr>
        <p:txBody>
          <a:bodyPr wrap="square" rtlCol="0">
            <a:spAutoFit/>
          </a:bodyPr>
          <a:lstStyle/>
          <a:p>
            <a:r>
              <a:rPr lang="en-US" dirty="0"/>
              <a:t>Today’s Attendance Password:</a:t>
            </a:r>
          </a:p>
          <a:p>
            <a:r>
              <a:rPr lang="en-US" b="1" dirty="0"/>
              <a:t>Intro</a:t>
            </a:r>
          </a:p>
          <a:p>
            <a:endParaRPr lang="en-US" dirty="0"/>
          </a:p>
          <a:p>
            <a:r>
              <a:rPr lang="en-US" dirty="0"/>
              <a:t>Today’s Quiz:</a:t>
            </a:r>
          </a:p>
          <a:p>
            <a:r>
              <a:rPr lang="en-US" b="1" dirty="0" err="1"/>
              <a:t>JavaIntroQuiz</a:t>
            </a:r>
            <a:endParaRPr lang="en-US" b="1" dirty="0"/>
          </a:p>
        </p:txBody>
      </p:sp>
      <p:pic>
        <p:nvPicPr>
          <p:cNvPr id="16" name="Picture 15">
            <a:extLst>
              <a:ext uri="{FF2B5EF4-FFF2-40B4-BE49-F238E27FC236}">
                <a16:creationId xmlns:a16="http://schemas.microsoft.com/office/drawing/2014/main" id="{0453F0D0-DCB5-098B-EAC5-47388051A55A}"/>
              </a:ext>
            </a:extLst>
          </p:cNvPr>
          <p:cNvPicPr>
            <a:picLocks noChangeAspect="1"/>
          </p:cNvPicPr>
          <p:nvPr/>
        </p:nvPicPr>
        <p:blipFill>
          <a:blip r:embed="rId3"/>
          <a:stretch>
            <a:fillRect/>
          </a:stretch>
        </p:blipFill>
        <p:spPr>
          <a:xfrm>
            <a:off x="5584500" y="2248348"/>
            <a:ext cx="6548148" cy="4609652"/>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F92E14CB-B205-43BF-A106-8C7B4F06602C}"/>
                  </a:ext>
                </a:extLst>
              </p14:cNvPr>
              <p14:cNvContentPartPr/>
              <p14:nvPr/>
            </p14:nvContentPartPr>
            <p14:xfrm>
              <a:off x="4872664" y="3582148"/>
              <a:ext cx="966960" cy="333360"/>
            </p14:xfrm>
          </p:contentPart>
        </mc:Choice>
        <mc:Fallback xmlns="">
          <p:pic>
            <p:nvPicPr>
              <p:cNvPr id="17" name="Ink 16">
                <a:extLst>
                  <a:ext uri="{FF2B5EF4-FFF2-40B4-BE49-F238E27FC236}">
                    <a16:creationId xmlns:a16="http://schemas.microsoft.com/office/drawing/2014/main" id="{F92E14CB-B205-43BF-A106-8C7B4F06602C}"/>
                  </a:ext>
                </a:extLst>
              </p:cNvPr>
              <p:cNvPicPr/>
              <p:nvPr/>
            </p:nvPicPr>
            <p:blipFill>
              <a:blip r:embed="rId5"/>
              <a:stretch>
                <a:fillRect/>
              </a:stretch>
            </p:blipFill>
            <p:spPr>
              <a:xfrm>
                <a:off x="4863664" y="3573148"/>
                <a:ext cx="98460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4EC42C5D-6651-7930-0ED2-9DFB1A6153C8}"/>
                  </a:ext>
                </a:extLst>
              </p14:cNvPr>
              <p14:cNvContentPartPr/>
              <p14:nvPr/>
            </p14:nvContentPartPr>
            <p14:xfrm>
              <a:off x="6852304" y="3702388"/>
              <a:ext cx="116280" cy="223560"/>
            </p14:xfrm>
          </p:contentPart>
        </mc:Choice>
        <mc:Fallback xmlns="">
          <p:pic>
            <p:nvPicPr>
              <p:cNvPr id="18" name="Ink 17">
                <a:extLst>
                  <a:ext uri="{FF2B5EF4-FFF2-40B4-BE49-F238E27FC236}">
                    <a16:creationId xmlns:a16="http://schemas.microsoft.com/office/drawing/2014/main" id="{4EC42C5D-6651-7930-0ED2-9DFB1A6153C8}"/>
                  </a:ext>
                </a:extLst>
              </p:cNvPr>
              <p:cNvPicPr/>
              <p:nvPr/>
            </p:nvPicPr>
            <p:blipFill>
              <a:blip r:embed="rId7"/>
              <a:stretch>
                <a:fillRect/>
              </a:stretch>
            </p:blipFill>
            <p:spPr>
              <a:xfrm>
                <a:off x="6843304" y="3693748"/>
                <a:ext cx="1339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62E0E69-4ED3-01FE-D364-AB4C0FBEE3CC}"/>
                  </a:ext>
                </a:extLst>
              </p14:cNvPr>
              <p14:cNvContentPartPr/>
              <p14:nvPr/>
            </p14:nvContentPartPr>
            <p14:xfrm>
              <a:off x="6873544" y="3786268"/>
              <a:ext cx="1664280" cy="1146960"/>
            </p14:xfrm>
          </p:contentPart>
        </mc:Choice>
        <mc:Fallback xmlns="">
          <p:pic>
            <p:nvPicPr>
              <p:cNvPr id="19" name="Ink 18">
                <a:extLst>
                  <a:ext uri="{FF2B5EF4-FFF2-40B4-BE49-F238E27FC236}">
                    <a16:creationId xmlns:a16="http://schemas.microsoft.com/office/drawing/2014/main" id="{F62E0E69-4ED3-01FE-D364-AB4C0FBEE3CC}"/>
                  </a:ext>
                </a:extLst>
              </p:cNvPr>
              <p:cNvPicPr/>
              <p:nvPr/>
            </p:nvPicPr>
            <p:blipFill>
              <a:blip r:embed="rId9"/>
              <a:stretch>
                <a:fillRect/>
              </a:stretch>
            </p:blipFill>
            <p:spPr>
              <a:xfrm>
                <a:off x="6864904" y="3777628"/>
                <a:ext cx="1681920" cy="1164600"/>
              </a:xfrm>
              <a:prstGeom prst="rect">
                <a:avLst/>
              </a:prstGeom>
            </p:spPr>
          </p:pic>
        </mc:Fallback>
      </mc:AlternateContent>
      <p:pic>
        <p:nvPicPr>
          <p:cNvPr id="22" name="Picture 21">
            <a:extLst>
              <a:ext uri="{FF2B5EF4-FFF2-40B4-BE49-F238E27FC236}">
                <a16:creationId xmlns:a16="http://schemas.microsoft.com/office/drawing/2014/main" id="{0B8B5539-82AD-A632-D769-F2E52565373B}"/>
              </a:ext>
            </a:extLst>
          </p:cNvPr>
          <p:cNvPicPr>
            <a:picLocks noChangeAspect="1"/>
          </p:cNvPicPr>
          <p:nvPr/>
        </p:nvPicPr>
        <p:blipFill rotWithShape="1">
          <a:blip r:embed="rId10"/>
          <a:srcRect t="28066"/>
          <a:stretch/>
        </p:blipFill>
        <p:spPr>
          <a:xfrm>
            <a:off x="767591" y="4891140"/>
            <a:ext cx="2356609" cy="1914416"/>
          </a:xfrm>
          <a:prstGeom prst="rect">
            <a:avLst/>
          </a:prstGeom>
        </p:spPr>
      </p:pic>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3F46DDE0-B337-B19B-A7D2-28AC5F5556E9}"/>
                  </a:ext>
                </a:extLst>
              </p14:cNvPr>
              <p14:cNvContentPartPr/>
              <p14:nvPr/>
            </p14:nvContentPartPr>
            <p14:xfrm>
              <a:off x="4097944" y="4679068"/>
              <a:ext cx="1786320" cy="2158560"/>
            </p14:xfrm>
          </p:contentPart>
        </mc:Choice>
        <mc:Fallback xmlns="">
          <p:pic>
            <p:nvPicPr>
              <p:cNvPr id="23" name="Ink 22">
                <a:extLst>
                  <a:ext uri="{FF2B5EF4-FFF2-40B4-BE49-F238E27FC236}">
                    <a16:creationId xmlns:a16="http://schemas.microsoft.com/office/drawing/2014/main" id="{3F46DDE0-B337-B19B-A7D2-28AC5F5556E9}"/>
                  </a:ext>
                </a:extLst>
              </p:cNvPr>
              <p:cNvPicPr/>
              <p:nvPr/>
            </p:nvPicPr>
            <p:blipFill>
              <a:blip r:embed="rId12"/>
              <a:stretch>
                <a:fillRect/>
              </a:stretch>
            </p:blipFill>
            <p:spPr>
              <a:xfrm>
                <a:off x="4089304" y="4670428"/>
                <a:ext cx="1803960" cy="2176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C0E210E2-4A31-2EAC-435E-3F99A99397C8}"/>
                  </a:ext>
                </a:extLst>
              </p14:cNvPr>
              <p14:cNvContentPartPr/>
              <p14:nvPr/>
            </p14:nvContentPartPr>
            <p14:xfrm>
              <a:off x="3087064" y="4829908"/>
              <a:ext cx="1422000" cy="2006640"/>
            </p14:xfrm>
          </p:contentPart>
        </mc:Choice>
        <mc:Fallback xmlns="">
          <p:pic>
            <p:nvPicPr>
              <p:cNvPr id="24" name="Ink 23">
                <a:extLst>
                  <a:ext uri="{FF2B5EF4-FFF2-40B4-BE49-F238E27FC236}">
                    <a16:creationId xmlns:a16="http://schemas.microsoft.com/office/drawing/2014/main" id="{C0E210E2-4A31-2EAC-435E-3F99A99397C8}"/>
                  </a:ext>
                </a:extLst>
              </p:cNvPr>
              <p:cNvPicPr/>
              <p:nvPr/>
            </p:nvPicPr>
            <p:blipFill>
              <a:blip r:embed="rId14"/>
              <a:stretch>
                <a:fillRect/>
              </a:stretch>
            </p:blipFill>
            <p:spPr>
              <a:xfrm>
                <a:off x="3078064" y="4820908"/>
                <a:ext cx="1439640" cy="2024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8E038D5F-76AF-1F5D-1C46-DED553C3EFA4}"/>
                  </a:ext>
                </a:extLst>
              </p14:cNvPr>
              <p14:cNvContentPartPr/>
              <p14:nvPr/>
            </p14:nvContentPartPr>
            <p14:xfrm>
              <a:off x="1614664" y="6235348"/>
              <a:ext cx="493920" cy="466920"/>
            </p14:xfrm>
          </p:contentPart>
        </mc:Choice>
        <mc:Fallback xmlns="">
          <p:pic>
            <p:nvPicPr>
              <p:cNvPr id="25" name="Ink 24">
                <a:extLst>
                  <a:ext uri="{FF2B5EF4-FFF2-40B4-BE49-F238E27FC236}">
                    <a16:creationId xmlns:a16="http://schemas.microsoft.com/office/drawing/2014/main" id="{8E038D5F-76AF-1F5D-1C46-DED553C3EFA4}"/>
                  </a:ext>
                </a:extLst>
              </p:cNvPr>
              <p:cNvPicPr/>
              <p:nvPr/>
            </p:nvPicPr>
            <p:blipFill>
              <a:blip r:embed="rId16"/>
              <a:stretch>
                <a:fillRect/>
              </a:stretch>
            </p:blipFill>
            <p:spPr>
              <a:xfrm>
                <a:off x="1605664" y="6226348"/>
                <a:ext cx="511560" cy="484560"/>
              </a:xfrm>
              <a:prstGeom prst="rect">
                <a:avLst/>
              </a:prstGeom>
            </p:spPr>
          </p:pic>
        </mc:Fallback>
      </mc:AlternateContent>
      <p:grpSp>
        <p:nvGrpSpPr>
          <p:cNvPr id="29" name="Group 28">
            <a:extLst>
              <a:ext uri="{FF2B5EF4-FFF2-40B4-BE49-F238E27FC236}">
                <a16:creationId xmlns:a16="http://schemas.microsoft.com/office/drawing/2014/main" id="{152EEEF7-4B46-8B7A-2C11-1AAB4C25B088}"/>
              </a:ext>
            </a:extLst>
          </p:cNvPr>
          <p:cNvGrpSpPr/>
          <p:nvPr/>
        </p:nvGrpSpPr>
        <p:grpSpPr>
          <a:xfrm>
            <a:off x="1575064" y="5993068"/>
            <a:ext cx="391680" cy="347760"/>
            <a:chOff x="1575064" y="5993068"/>
            <a:chExt cx="391680" cy="347760"/>
          </a:xfrm>
        </p:grpSpPr>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5303D9A-01F0-248B-0962-86165AB8D37E}"/>
                    </a:ext>
                  </a:extLst>
                </p14:cNvPr>
                <p14:cNvContentPartPr/>
                <p14:nvPr/>
              </p14:nvContentPartPr>
              <p14:xfrm>
                <a:off x="1575064" y="6217708"/>
                <a:ext cx="70560" cy="123120"/>
              </p14:xfrm>
            </p:contentPart>
          </mc:Choice>
          <mc:Fallback xmlns="">
            <p:pic>
              <p:nvPicPr>
                <p:cNvPr id="26" name="Ink 25">
                  <a:extLst>
                    <a:ext uri="{FF2B5EF4-FFF2-40B4-BE49-F238E27FC236}">
                      <a16:creationId xmlns:a16="http://schemas.microsoft.com/office/drawing/2014/main" id="{D5303D9A-01F0-248B-0962-86165AB8D37E}"/>
                    </a:ext>
                  </a:extLst>
                </p:cNvPr>
                <p:cNvPicPr/>
                <p:nvPr/>
              </p:nvPicPr>
              <p:blipFill>
                <a:blip r:embed="rId18"/>
                <a:stretch>
                  <a:fillRect/>
                </a:stretch>
              </p:blipFill>
              <p:spPr>
                <a:xfrm>
                  <a:off x="1566064" y="6209068"/>
                  <a:ext cx="882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DFE8D2C3-7A48-7416-D60C-F714A02A313B}"/>
                    </a:ext>
                  </a:extLst>
                </p14:cNvPr>
                <p14:cNvContentPartPr/>
                <p14:nvPr/>
              </p14:nvContentPartPr>
              <p14:xfrm>
                <a:off x="1686304" y="6239308"/>
                <a:ext cx="97560" cy="52920"/>
              </p14:xfrm>
            </p:contentPart>
          </mc:Choice>
          <mc:Fallback xmlns="">
            <p:pic>
              <p:nvPicPr>
                <p:cNvPr id="27" name="Ink 26">
                  <a:extLst>
                    <a:ext uri="{FF2B5EF4-FFF2-40B4-BE49-F238E27FC236}">
                      <a16:creationId xmlns:a16="http://schemas.microsoft.com/office/drawing/2014/main" id="{DFE8D2C3-7A48-7416-D60C-F714A02A313B}"/>
                    </a:ext>
                  </a:extLst>
                </p:cNvPr>
                <p:cNvPicPr/>
                <p:nvPr/>
              </p:nvPicPr>
              <p:blipFill>
                <a:blip r:embed="rId20"/>
                <a:stretch>
                  <a:fillRect/>
                </a:stretch>
              </p:blipFill>
              <p:spPr>
                <a:xfrm>
                  <a:off x="1677304" y="6230308"/>
                  <a:ext cx="1152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C1925A05-52A3-BBBF-6125-CBFBC941D36D}"/>
                    </a:ext>
                  </a:extLst>
                </p14:cNvPr>
                <p14:cNvContentPartPr/>
                <p14:nvPr/>
              </p14:nvContentPartPr>
              <p14:xfrm>
                <a:off x="1774504" y="5993068"/>
                <a:ext cx="192240" cy="210600"/>
              </p14:xfrm>
            </p:contentPart>
          </mc:Choice>
          <mc:Fallback xmlns="">
            <p:pic>
              <p:nvPicPr>
                <p:cNvPr id="28" name="Ink 27">
                  <a:extLst>
                    <a:ext uri="{FF2B5EF4-FFF2-40B4-BE49-F238E27FC236}">
                      <a16:creationId xmlns:a16="http://schemas.microsoft.com/office/drawing/2014/main" id="{C1925A05-52A3-BBBF-6125-CBFBC941D36D}"/>
                    </a:ext>
                  </a:extLst>
                </p:cNvPr>
                <p:cNvPicPr/>
                <p:nvPr/>
              </p:nvPicPr>
              <p:blipFill>
                <a:blip r:embed="rId22"/>
                <a:stretch>
                  <a:fillRect/>
                </a:stretch>
              </p:blipFill>
              <p:spPr>
                <a:xfrm>
                  <a:off x="1765504" y="5984428"/>
                  <a:ext cx="209880" cy="228240"/>
                </a:xfrm>
                <a:prstGeom prst="rect">
                  <a:avLst/>
                </a:prstGeom>
              </p:spPr>
            </p:pic>
          </mc:Fallback>
        </mc:AlternateContent>
      </p:grpSp>
    </p:spTree>
    <p:extLst>
      <p:ext uri="{BB962C8B-B14F-4D97-AF65-F5344CB8AC3E}">
        <p14:creationId xmlns:p14="http://schemas.microsoft.com/office/powerpoint/2010/main" val="130204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0" y="1295400"/>
            <a:ext cx="9067800" cy="5470524"/>
          </a:xfrm>
        </p:spPr>
        <p:txBody>
          <a:bodyPr>
            <a:normAutofit/>
          </a:bodyPr>
          <a:lstStyle/>
          <a:p>
            <a:r>
              <a:rPr lang="en-US" dirty="0"/>
              <a:t>More about me</a:t>
            </a:r>
          </a:p>
          <a:p>
            <a:pPr lvl="1"/>
            <a:r>
              <a:rPr lang="en-US" dirty="0"/>
              <a:t>I live in Bloomington Fri-Sun</a:t>
            </a:r>
          </a:p>
          <a:p>
            <a:pPr lvl="1"/>
            <a:r>
              <a:rPr lang="en-US" dirty="0"/>
              <a:t>I like to </a:t>
            </a:r>
            <a:r>
              <a:rPr lang="en-US" b="1" dirty="0"/>
              <a:t>“work hard and play hard”</a:t>
            </a:r>
          </a:p>
          <a:p>
            <a:pPr lvl="1"/>
            <a:r>
              <a:rPr lang="en-US" dirty="0"/>
              <a:t>I am rejuvenated by sports/physical challenges:</a:t>
            </a:r>
          </a:p>
          <a:p>
            <a:pPr lvl="2"/>
            <a:r>
              <a:rPr lang="en-US" dirty="0"/>
              <a:t>Ultimate Frisbee, rock climbing, hockey,+</a:t>
            </a:r>
          </a:p>
          <a:p>
            <a:pPr lvl="1"/>
            <a:r>
              <a:rPr lang="en-US" dirty="0"/>
              <a:t>I think its important to have a hobby or activity that helps keep you “sane” </a:t>
            </a:r>
            <a:r>
              <a:rPr lang="en-US" dirty="0">
                <a:sym typeface="Wingdings" panose="05000000000000000000" pitchFamily="2" charset="2"/>
              </a:rPr>
              <a:t></a:t>
            </a:r>
            <a:endParaRPr lang="en-US" dirty="0"/>
          </a:p>
          <a:p>
            <a:pPr lvl="1"/>
            <a:r>
              <a:rPr lang="en-US" dirty="0"/>
              <a:t>Interested in working with students on research</a:t>
            </a:r>
          </a:p>
          <a:p>
            <a:pPr lvl="2"/>
            <a:r>
              <a:rPr lang="en-US" dirty="0"/>
              <a:t>Feel free to stop by or email if you have interest in research</a:t>
            </a:r>
          </a:p>
          <a:p>
            <a:pPr lvl="2"/>
            <a:r>
              <a:rPr lang="en-US" dirty="0"/>
              <a:t>I developed a project for this course in place of the Arcade Game Project to give students an early opportunity to develop some research skills</a:t>
            </a:r>
          </a:p>
          <a:p>
            <a:endParaRPr lang="en-US" dirty="0"/>
          </a:p>
        </p:txBody>
      </p:sp>
    </p:spTree>
    <p:extLst>
      <p:ext uri="{BB962C8B-B14F-4D97-AF65-F5344CB8AC3E}">
        <p14:creationId xmlns:p14="http://schemas.microsoft.com/office/powerpoint/2010/main" val="2647588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485900" y="1538736"/>
            <a:ext cx="9220200" cy="4721225"/>
          </a:xfrm>
        </p:spPr>
        <p:txBody>
          <a:bodyPr>
            <a:normAutofit/>
          </a:bodyPr>
          <a:lstStyle/>
          <a:p>
            <a:pPr marL="0" indent="0">
              <a:buNone/>
            </a:pPr>
            <a:r>
              <a:rPr lang="en-US" dirty="0"/>
              <a:t>Ian Ludden</a:t>
            </a:r>
          </a:p>
          <a:p>
            <a:r>
              <a:rPr lang="en-US" dirty="0"/>
              <a:t>Feel free to call me:</a:t>
            </a:r>
          </a:p>
          <a:p>
            <a:pPr lvl="1"/>
            <a:r>
              <a:rPr lang="en-US" dirty="0"/>
              <a:t>Ian, Professor Ludden, or Professor Ian</a:t>
            </a:r>
          </a:p>
          <a:p>
            <a:pPr lvl="1"/>
            <a:r>
              <a:rPr lang="en-US" dirty="0"/>
              <a:t>If you call me just “professor”, I may call you just “student” </a:t>
            </a:r>
            <a:r>
              <a:rPr lang="en-US" dirty="0">
                <a:sym typeface="Wingdings" panose="05000000000000000000" pitchFamily="2" charset="2"/>
              </a:rPr>
              <a:t></a:t>
            </a:r>
            <a:endParaRPr lang="en-US" dirty="0"/>
          </a:p>
          <a:p>
            <a:r>
              <a:rPr lang="en-US" dirty="0"/>
              <a:t>B.S. in CPE/MA from Rose-Hulman, Fall 2016</a:t>
            </a:r>
          </a:p>
          <a:p>
            <a:r>
              <a:rPr lang="en-US" dirty="0"/>
              <a:t>Ph.D. in CS from the University of Illinois Urbana-Champaign</a:t>
            </a:r>
          </a:p>
          <a:p>
            <a:r>
              <a:rPr lang="en-US" dirty="0"/>
              <a:t>Originally from Tampa, Florida (the Midwest is better)</a:t>
            </a:r>
          </a:p>
          <a:p>
            <a:r>
              <a:rPr lang="en-US" dirty="0"/>
              <a:t>Industry experience: </a:t>
            </a:r>
            <a:r>
              <a:rPr lang="en-US" dirty="0" err="1"/>
              <a:t>FitzMark</a:t>
            </a:r>
            <a:r>
              <a:rPr lang="en-US" dirty="0"/>
              <a:t> (Indy), Garmin (KC), </a:t>
            </a:r>
            <a:br>
              <a:rPr lang="en-US" dirty="0"/>
            </a:br>
            <a:r>
              <a:rPr lang="en-US" dirty="0"/>
              <a:t>LGS (Tampa), </a:t>
            </a:r>
            <a:r>
              <a:rPr lang="en-US" dirty="0" err="1"/>
              <a:t>PilotFish</a:t>
            </a:r>
            <a:r>
              <a:rPr lang="en-US" dirty="0"/>
              <a:t> (Tampa)</a:t>
            </a:r>
          </a:p>
          <a:p>
            <a:pPr lvl="1"/>
            <a:r>
              <a:rPr lang="en-US" dirty="0"/>
              <a:t>Wrote lots of Java code at </a:t>
            </a:r>
            <a:r>
              <a:rPr lang="en-US" dirty="0" err="1"/>
              <a:t>PilotFish</a:t>
            </a:r>
            <a:r>
              <a:rPr lang="en-US" dirty="0"/>
              <a:t>! </a:t>
            </a:r>
          </a:p>
        </p:txBody>
      </p:sp>
    </p:spTree>
    <p:extLst>
      <p:ext uri="{BB962C8B-B14F-4D97-AF65-F5344CB8AC3E}">
        <p14:creationId xmlns:p14="http://schemas.microsoft.com/office/powerpoint/2010/main" val="30269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838199" y="1379621"/>
            <a:ext cx="10295021" cy="4764505"/>
          </a:xfrm>
        </p:spPr>
        <p:txBody>
          <a:bodyPr>
            <a:normAutofit/>
          </a:bodyPr>
          <a:lstStyle/>
          <a:p>
            <a:r>
              <a:rPr lang="en-US" sz="3200" dirty="0"/>
              <a:t>General questions (HW, course logistics): </a:t>
            </a:r>
          </a:p>
          <a:p>
            <a:pPr lvl="1"/>
            <a:r>
              <a:rPr lang="en-US" sz="2800" dirty="0"/>
              <a:t>Please use Piazza</a:t>
            </a:r>
          </a:p>
          <a:p>
            <a:pPr lvl="1"/>
            <a:r>
              <a:rPr lang="en-US" sz="2800" dirty="0"/>
              <a:t>TAs or other students may be able to respond faster</a:t>
            </a:r>
          </a:p>
          <a:p>
            <a:endParaRPr lang="en-US" sz="3200" dirty="0"/>
          </a:p>
          <a:p>
            <a:r>
              <a:rPr lang="en-US" sz="3200" dirty="0"/>
              <a:t>Personal questions: </a:t>
            </a:r>
          </a:p>
          <a:p>
            <a:pPr lvl="1"/>
            <a:r>
              <a:rPr lang="en-US" sz="2800" dirty="0"/>
              <a:t>Email</a:t>
            </a:r>
          </a:p>
          <a:p>
            <a:pPr lvl="1"/>
            <a:r>
              <a:rPr lang="en-US" sz="2800" dirty="0"/>
              <a:t>Office hours</a:t>
            </a:r>
          </a:p>
          <a:p>
            <a:pPr lvl="1"/>
            <a:r>
              <a:rPr lang="en-US" sz="2800" dirty="0"/>
              <a:t>1-1 meeting, scheduled via link in email signature</a:t>
            </a:r>
          </a:p>
          <a:p>
            <a:pPr lvl="2"/>
            <a:r>
              <a:rPr lang="en-US" sz="2400" dirty="0"/>
              <a:t>Helps me plan my time effectively</a:t>
            </a:r>
          </a:p>
          <a:p>
            <a:pPr lvl="2"/>
            <a:r>
              <a:rPr lang="en-US" sz="2400" dirty="0"/>
              <a:t>Email me if you can’t find a time</a:t>
            </a:r>
          </a:p>
        </p:txBody>
      </p:sp>
    </p:spTree>
    <p:extLst>
      <p:ext uri="{BB962C8B-B14F-4D97-AF65-F5344CB8AC3E}">
        <p14:creationId xmlns:p14="http://schemas.microsoft.com/office/powerpoint/2010/main" val="184874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962890" y="1295400"/>
            <a:ext cx="10515600" cy="5470524"/>
          </a:xfrm>
        </p:spPr>
        <p:txBody>
          <a:bodyPr>
            <a:normAutofit/>
          </a:bodyPr>
          <a:lstStyle/>
          <a:p>
            <a:r>
              <a:rPr lang="en-US" sz="3200" dirty="0"/>
              <a:t>More about me</a:t>
            </a:r>
          </a:p>
          <a:p>
            <a:r>
              <a:rPr lang="en-US" sz="3200" dirty="0"/>
              <a:t>When I was a student here: </a:t>
            </a:r>
          </a:p>
          <a:p>
            <a:pPr lvl="1"/>
            <a:r>
              <a:rPr lang="en-US" sz="2800" dirty="0"/>
              <a:t>Cross Country, Engineers Without Borders, symphony orchestra, musicals, improv club, St. Joseph’s University Ministry</a:t>
            </a:r>
          </a:p>
          <a:p>
            <a:pPr lvl="1"/>
            <a:r>
              <a:rPr lang="en-US" sz="2800" dirty="0"/>
              <a:t>Friends &amp; activities helped me make it through Rose</a:t>
            </a:r>
          </a:p>
          <a:p>
            <a:pPr lvl="2"/>
            <a:r>
              <a:rPr lang="en-US" sz="2400" dirty="0"/>
              <a:t>Find your people! </a:t>
            </a:r>
          </a:p>
          <a:p>
            <a:pPr lvl="1"/>
            <a:endParaRPr lang="en-US" sz="2800" dirty="0"/>
          </a:p>
          <a:p>
            <a:r>
              <a:rPr lang="en-US" sz="3200" dirty="0"/>
              <a:t>Interested in working with students on research</a:t>
            </a:r>
          </a:p>
          <a:p>
            <a:pPr lvl="1"/>
            <a:r>
              <a:rPr lang="en-US" sz="2800" dirty="0"/>
              <a:t>Feel free to schedule appt. or email if you have interest in research</a:t>
            </a:r>
          </a:p>
          <a:p>
            <a:pPr lvl="1"/>
            <a:r>
              <a:rPr lang="en-US" sz="2800" dirty="0"/>
              <a:t>Graph theory, algorithmic game theory, operations research</a:t>
            </a:r>
          </a:p>
          <a:p>
            <a:pPr lvl="1"/>
            <a:r>
              <a:rPr lang="en-US" sz="2800" dirty="0"/>
              <a:t>Most projects require CSSE 473, but we can talk before then</a:t>
            </a:r>
            <a:endParaRPr lang="en-US" dirty="0"/>
          </a:p>
        </p:txBody>
      </p:sp>
    </p:spTree>
    <p:extLst>
      <p:ext uri="{BB962C8B-B14F-4D97-AF65-F5344CB8AC3E}">
        <p14:creationId xmlns:p14="http://schemas.microsoft.com/office/powerpoint/2010/main" val="105512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a:xfrm>
            <a:off x="1634971" y="1675152"/>
            <a:ext cx="8229600" cy="2819400"/>
          </a:xfrm>
        </p:spPr>
        <p:txBody>
          <a:bodyPr>
            <a:normAutofit/>
          </a:bodyPr>
          <a:lstStyle/>
          <a:p>
            <a:r>
              <a:rPr lang="en-US" sz="3600" dirty="0"/>
              <a:t>TA</a:t>
            </a:r>
          </a:p>
          <a:p>
            <a:r>
              <a:rPr lang="en-US" sz="3600" dirty="0"/>
              <a:t>Students (briefly! </a:t>
            </a:r>
            <a:r>
              <a:rPr lang="en-US" sz="3600" dirty="0">
                <a:sym typeface="Wingdings" panose="05000000000000000000" pitchFamily="2" charset="2"/>
              </a:rPr>
              <a:t> it’s a big class</a:t>
            </a:r>
            <a:r>
              <a:rPr lang="en-US" sz="3600" dirty="0"/>
              <a:t>)</a:t>
            </a:r>
          </a:p>
          <a:p>
            <a:pPr lvl="1"/>
            <a:r>
              <a:rPr lang="en-US" sz="3200" dirty="0"/>
              <a:t>What should we call you?</a:t>
            </a:r>
          </a:p>
          <a:p>
            <a:pPr lvl="1"/>
            <a:r>
              <a:rPr lang="en-US" sz="3200" dirty="0"/>
              <a:t>What you do for fun/rejuvenation?</a:t>
            </a:r>
          </a:p>
        </p:txBody>
      </p:sp>
    </p:spTree>
    <p:extLst>
      <p:ext uri="{BB962C8B-B14F-4D97-AF65-F5344CB8AC3E}">
        <p14:creationId xmlns:p14="http://schemas.microsoft.com/office/powerpoint/2010/main" val="161360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422131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447800"/>
            <a:ext cx="8229600" cy="5257800"/>
          </a:xfrm>
        </p:spPr>
        <p:txBody>
          <a:bodyPr>
            <a:normAutofit/>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3531852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02987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69168" y="1295400"/>
            <a:ext cx="8229600" cy="5257800"/>
          </a:xfrm>
        </p:spPr>
        <p:txBody>
          <a:bodyPr>
            <a:normAutofit/>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28755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vert="horz" lIns="45719" tIns="45720" rIns="45719" bIns="45720" rtlCol="0"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16631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630F-C598-95D2-A677-264975F7D4DB}"/>
              </a:ext>
            </a:extLst>
          </p:cNvPr>
          <p:cNvSpPr>
            <a:spLocks noGrp="1"/>
          </p:cNvSpPr>
          <p:nvPr>
            <p:ph type="title"/>
          </p:nvPr>
        </p:nvSpPr>
        <p:spPr>
          <a:xfrm>
            <a:off x="838200" y="-8302"/>
            <a:ext cx="10515600" cy="1325563"/>
          </a:xfrm>
        </p:spPr>
        <p:txBody>
          <a:bodyPr/>
          <a:lstStyle/>
          <a:p>
            <a:r>
              <a:rPr lang="en-US" dirty="0"/>
              <a:t>Useful Links in “</a:t>
            </a:r>
            <a:r>
              <a:rPr lang="en-US" dirty="0" err="1"/>
              <a:t>Airtable</a:t>
            </a:r>
            <a:r>
              <a:rPr lang="en-US" dirty="0"/>
              <a:t>”  (colorful) Calendar</a:t>
            </a:r>
          </a:p>
        </p:txBody>
      </p:sp>
      <p:pic>
        <p:nvPicPr>
          <p:cNvPr id="5" name="Content Placeholder 4" descr="A screenshot of a computer&#10;&#10;Description automatically generated">
            <a:extLst>
              <a:ext uri="{FF2B5EF4-FFF2-40B4-BE49-F238E27FC236}">
                <a16:creationId xmlns:a16="http://schemas.microsoft.com/office/drawing/2014/main" id="{3A28BBE1-AC40-F1C0-08B3-09EF337CD7AC}"/>
              </a:ext>
            </a:extLst>
          </p:cNvPr>
          <p:cNvPicPr>
            <a:picLocks noGrp="1" noChangeAspect="1"/>
          </p:cNvPicPr>
          <p:nvPr>
            <p:ph idx="1"/>
          </p:nvPr>
        </p:nvPicPr>
        <p:blipFill>
          <a:blip r:embed="rId2"/>
          <a:stretch>
            <a:fillRect/>
          </a:stretch>
        </p:blipFill>
        <p:spPr>
          <a:xfrm>
            <a:off x="4685017" y="866542"/>
            <a:ext cx="7266728" cy="4512833"/>
          </a:xfrm>
        </p:spPr>
      </p:pic>
      <p:sp>
        <p:nvSpPr>
          <p:cNvPr id="13" name="TextBox 12">
            <a:extLst>
              <a:ext uri="{FF2B5EF4-FFF2-40B4-BE49-F238E27FC236}">
                <a16:creationId xmlns:a16="http://schemas.microsoft.com/office/drawing/2014/main" id="{477AD6E2-555F-45D2-149A-5FE1442798BF}"/>
              </a:ext>
            </a:extLst>
          </p:cNvPr>
          <p:cNvSpPr txBox="1"/>
          <p:nvPr/>
        </p:nvSpPr>
        <p:spPr>
          <a:xfrm>
            <a:off x="91634" y="3692025"/>
            <a:ext cx="4023360" cy="3139321"/>
          </a:xfrm>
          <a:prstGeom prst="rect">
            <a:avLst/>
          </a:prstGeom>
          <a:solidFill>
            <a:schemeClr val="accent1">
              <a:lumMod val="20000"/>
              <a:lumOff val="80000"/>
            </a:schemeClr>
          </a:solid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Various Topic Summaries for CSSE220 Topics. Useful for checking your understanding, review daily material preparing for exams.</a:t>
            </a:r>
          </a:p>
        </p:txBody>
      </p:sp>
      <p:pic>
        <p:nvPicPr>
          <p:cNvPr id="14" name="Picture 13">
            <a:extLst>
              <a:ext uri="{FF2B5EF4-FFF2-40B4-BE49-F238E27FC236}">
                <a16:creationId xmlns:a16="http://schemas.microsoft.com/office/drawing/2014/main" id="{11D30C01-D557-EBE6-56F2-F79EC3488938}"/>
              </a:ext>
            </a:extLst>
          </p:cNvPr>
          <p:cNvPicPr>
            <a:picLocks noChangeAspect="1"/>
          </p:cNvPicPr>
          <p:nvPr/>
        </p:nvPicPr>
        <p:blipFill>
          <a:blip r:embed="rId3"/>
          <a:stretch>
            <a:fillRect/>
          </a:stretch>
        </p:blipFill>
        <p:spPr>
          <a:xfrm>
            <a:off x="240255" y="3855162"/>
            <a:ext cx="3591426" cy="1524213"/>
          </a:xfrm>
          <a:prstGeom prst="rect">
            <a:avLst/>
          </a:prstGeom>
        </p:spPr>
      </p:pic>
      <p:sp>
        <p:nvSpPr>
          <p:cNvPr id="15" name="TextBox 14">
            <a:extLst>
              <a:ext uri="{FF2B5EF4-FFF2-40B4-BE49-F238E27FC236}">
                <a16:creationId xmlns:a16="http://schemas.microsoft.com/office/drawing/2014/main" id="{017E3B92-AC47-5027-9A6B-DF9660518F15}"/>
              </a:ext>
            </a:extLst>
          </p:cNvPr>
          <p:cNvSpPr txBox="1"/>
          <p:nvPr/>
        </p:nvSpPr>
        <p:spPr>
          <a:xfrm>
            <a:off x="98598" y="1071743"/>
            <a:ext cx="4023360" cy="2308324"/>
          </a:xfrm>
          <a:prstGeom prst="rect">
            <a:avLst/>
          </a:prstGeom>
          <a:solidFill>
            <a:schemeClr val="accent1">
              <a:lumMod val="20000"/>
              <a:lumOff val="80000"/>
            </a:schemeClr>
          </a:solid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r>
              <a:rPr lang="en-US" dirty="0"/>
              <a:t>Pre-recorded lectures of content. Useful for reviewing confusing material, when you miss part or all of a class.</a:t>
            </a:r>
          </a:p>
        </p:txBody>
      </p:sp>
      <p:pic>
        <p:nvPicPr>
          <p:cNvPr id="16" name="Picture 15">
            <a:extLst>
              <a:ext uri="{FF2B5EF4-FFF2-40B4-BE49-F238E27FC236}">
                <a16:creationId xmlns:a16="http://schemas.microsoft.com/office/drawing/2014/main" id="{886DF227-E112-AD76-369A-C7ACC343C905}"/>
              </a:ext>
            </a:extLst>
          </p:cNvPr>
          <p:cNvPicPr>
            <a:picLocks noChangeAspect="1"/>
          </p:cNvPicPr>
          <p:nvPr/>
        </p:nvPicPr>
        <p:blipFill>
          <a:blip r:embed="rId4"/>
          <a:stretch>
            <a:fillRect/>
          </a:stretch>
        </p:blipFill>
        <p:spPr>
          <a:xfrm>
            <a:off x="240255" y="1317261"/>
            <a:ext cx="3740047" cy="968405"/>
          </a:xfrm>
          <a:prstGeom prst="rect">
            <a:avLst/>
          </a:prstGeom>
        </p:spPr>
      </p:pic>
      <p:sp>
        <p:nvSpPr>
          <p:cNvPr id="17" name="TextBox 16">
            <a:extLst>
              <a:ext uri="{FF2B5EF4-FFF2-40B4-BE49-F238E27FC236}">
                <a16:creationId xmlns:a16="http://schemas.microsoft.com/office/drawing/2014/main" id="{EB7CC05C-E84E-59DE-1114-D38B01CE2D3D}"/>
              </a:ext>
            </a:extLst>
          </p:cNvPr>
          <p:cNvSpPr txBox="1"/>
          <p:nvPr/>
        </p:nvSpPr>
        <p:spPr>
          <a:xfrm>
            <a:off x="4678053" y="5343811"/>
            <a:ext cx="7229044" cy="1477328"/>
          </a:xfrm>
          <a:prstGeom prst="rect">
            <a:avLst/>
          </a:prstGeom>
          <a:solidFill>
            <a:schemeClr val="accent1">
              <a:lumMod val="20000"/>
              <a:lumOff val="80000"/>
            </a:schemeClr>
          </a:solidFill>
          <a:ln>
            <a:solidFill>
              <a:schemeClr val="tx1"/>
            </a:solidFill>
          </a:ln>
        </p:spPr>
        <p:txBody>
          <a:bodyPr wrap="square" rtlCol="0">
            <a:spAutoFit/>
          </a:bodyPr>
          <a:lstStyle/>
          <a:p>
            <a:endParaRPr lang="en-US" dirty="0"/>
          </a:p>
          <a:p>
            <a:endParaRPr lang="en-US" dirty="0"/>
          </a:p>
          <a:p>
            <a:endParaRPr lang="en-US" dirty="0"/>
          </a:p>
          <a:p>
            <a:endParaRPr lang="en-US" dirty="0"/>
          </a:p>
          <a:p>
            <a:r>
              <a:rPr lang="en-US" dirty="0"/>
              <a:t>Direct link to the Moodle Quiz for the Day</a:t>
            </a:r>
          </a:p>
        </p:txBody>
      </p:sp>
      <p:pic>
        <p:nvPicPr>
          <p:cNvPr id="18" name="Picture 17">
            <a:extLst>
              <a:ext uri="{FF2B5EF4-FFF2-40B4-BE49-F238E27FC236}">
                <a16:creationId xmlns:a16="http://schemas.microsoft.com/office/drawing/2014/main" id="{19B249A5-C4E3-C13A-000A-1C50FE03731E}"/>
              </a:ext>
            </a:extLst>
          </p:cNvPr>
          <p:cNvPicPr>
            <a:picLocks noChangeAspect="1"/>
          </p:cNvPicPr>
          <p:nvPr/>
        </p:nvPicPr>
        <p:blipFill>
          <a:blip r:embed="rId5"/>
          <a:stretch>
            <a:fillRect/>
          </a:stretch>
        </p:blipFill>
        <p:spPr>
          <a:xfrm>
            <a:off x="4785261" y="5540739"/>
            <a:ext cx="4248743" cy="781159"/>
          </a:xfrm>
          <a:prstGeom prst="rect">
            <a:avLst/>
          </a:prstGeom>
        </p:spPr>
      </p:pic>
    </p:spTree>
    <p:extLst>
      <p:ext uri="{BB962C8B-B14F-4D97-AF65-F5344CB8AC3E}">
        <p14:creationId xmlns:p14="http://schemas.microsoft.com/office/powerpoint/2010/main" val="367815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2077"/>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1981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nvGraphicFramePr>
        <p:xfrm>
          <a:off x="1714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798969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404747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3305675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762000"/>
            <a:ext cx="9144000" cy="6096000"/>
          </a:xfrm>
          <a:prstGeom prst="rect">
            <a:avLst/>
          </a:prstGeom>
        </p:spPr>
      </p:pic>
    </p:spTree>
    <p:extLst>
      <p:ext uri="{BB962C8B-B14F-4D97-AF65-F5344CB8AC3E}">
        <p14:creationId xmlns:p14="http://schemas.microsoft.com/office/powerpoint/2010/main" val="296289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4006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708400" y="254000"/>
            <a:ext cx="4762500" cy="6350000"/>
          </a:xfrm>
          <a:prstGeom prst="rect">
            <a:avLst/>
          </a:prstGeom>
        </p:spPr>
      </p:pic>
    </p:spTree>
    <p:extLst>
      <p:ext uri="{BB962C8B-B14F-4D97-AF65-F5344CB8AC3E}">
        <p14:creationId xmlns:p14="http://schemas.microsoft.com/office/powerpoint/2010/main" val="349253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2854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105838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9790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3367-16C3-B25E-B1DE-84702A2D435A}"/>
              </a:ext>
            </a:extLst>
          </p:cNvPr>
          <p:cNvSpPr>
            <a:spLocks noGrp="1"/>
          </p:cNvSpPr>
          <p:nvPr>
            <p:ph type="title"/>
          </p:nvPr>
        </p:nvSpPr>
        <p:spPr/>
        <p:txBody>
          <a:bodyPr/>
          <a:lstStyle/>
          <a:p>
            <a:r>
              <a:rPr lang="en-US" dirty="0"/>
              <a:t>If you didn’t follow emailed instructions</a:t>
            </a:r>
          </a:p>
        </p:txBody>
      </p:sp>
      <p:sp>
        <p:nvSpPr>
          <p:cNvPr id="5" name="Content Placeholder 4">
            <a:extLst>
              <a:ext uri="{FF2B5EF4-FFF2-40B4-BE49-F238E27FC236}">
                <a16:creationId xmlns:a16="http://schemas.microsoft.com/office/drawing/2014/main" id="{E5813C33-4C9A-4D8F-DCB7-0BCD95AA9F9A}"/>
              </a:ext>
            </a:extLst>
          </p:cNvPr>
          <p:cNvSpPr>
            <a:spLocks noGrp="1"/>
          </p:cNvSpPr>
          <p:nvPr>
            <p:ph idx="1"/>
          </p:nvPr>
        </p:nvSpPr>
        <p:spPr>
          <a:xfrm>
            <a:off x="398033" y="1825625"/>
            <a:ext cx="11553713" cy="1014394"/>
          </a:xfrm>
        </p:spPr>
        <p:txBody>
          <a:bodyPr>
            <a:normAutofit/>
          </a:bodyPr>
          <a:lstStyle/>
          <a:p>
            <a:pPr marL="0" indent="0">
              <a:buNone/>
            </a:pPr>
            <a:r>
              <a:rPr lang="en-US" sz="5200" dirty="0">
                <a:hlinkClick r:id="rId2"/>
              </a:rPr>
              <a:t>https://tinyurl.com/csse220setup</a:t>
            </a:r>
            <a:endParaRPr lang="en-US" sz="5200" dirty="0"/>
          </a:p>
          <a:p>
            <a:endParaRPr lang="en-US" sz="2400" dirty="0"/>
          </a:p>
        </p:txBody>
      </p:sp>
      <p:pic>
        <p:nvPicPr>
          <p:cNvPr id="9" name="Picture 8">
            <a:extLst>
              <a:ext uri="{FF2B5EF4-FFF2-40B4-BE49-F238E27FC236}">
                <a16:creationId xmlns:a16="http://schemas.microsoft.com/office/drawing/2014/main" id="{018590F4-F96B-3618-DA8F-F3CC25BD6817}"/>
              </a:ext>
            </a:extLst>
          </p:cNvPr>
          <p:cNvPicPr>
            <a:picLocks noChangeAspect="1"/>
          </p:cNvPicPr>
          <p:nvPr/>
        </p:nvPicPr>
        <p:blipFill>
          <a:blip r:embed="rId3"/>
          <a:stretch>
            <a:fillRect/>
          </a:stretch>
        </p:blipFill>
        <p:spPr>
          <a:xfrm>
            <a:off x="838200" y="3428547"/>
            <a:ext cx="4837578" cy="2208459"/>
          </a:xfrm>
          <a:prstGeom prst="rect">
            <a:avLst/>
          </a:prstGeom>
        </p:spPr>
      </p:pic>
    </p:spTree>
    <p:extLst>
      <p:ext uri="{BB962C8B-B14F-4D97-AF65-F5344CB8AC3E}">
        <p14:creationId xmlns:p14="http://schemas.microsoft.com/office/powerpoint/2010/main" val="43386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3181350" y="2455071"/>
            <a:ext cx="5829300" cy="1102519"/>
          </a:xfrm>
          <a:prstGeom prst="rect">
            <a:avLst/>
          </a:prstGeom>
        </p:spPr>
        <p:txBody>
          <a:bodyPr/>
          <a:lstStyle/>
          <a:p>
            <a:pPr lvl="0">
              <a:defRPr sz="1800"/>
            </a:pPr>
            <a:r>
              <a:rPr sz="3300"/>
              <a:t>Course Introduction,</a:t>
            </a:r>
            <a:br>
              <a:rPr sz="3300"/>
            </a:br>
            <a:r>
              <a:rPr sz="3300"/>
              <a:t>Starting with Java</a:t>
            </a:r>
          </a:p>
        </p:txBody>
      </p:sp>
      <p:sp>
        <p:nvSpPr>
          <p:cNvPr id="55" name="Shape 55"/>
          <p:cNvSpPr>
            <a:spLocks noGrp="1"/>
          </p:cNvSpPr>
          <p:nvPr>
            <p:ph type="body" idx="1"/>
          </p:nvPr>
        </p:nvSpPr>
        <p:spPr>
          <a:xfrm>
            <a:off x="3695700" y="3771900"/>
            <a:ext cx="4800600" cy="1314450"/>
          </a:xfrm>
          <a:prstGeom prst="rect">
            <a:avLst/>
          </a:prstGeom>
        </p:spPr>
        <p:txBody>
          <a:bodyPr/>
          <a:lstStyle/>
          <a:p>
            <a:pPr defTabSz="651510">
              <a:spcBef>
                <a:spcPts val="375"/>
              </a:spcBef>
              <a:defRPr sz="1800">
                <a:solidFill>
                  <a:srgbClr val="000000"/>
                </a:solidFill>
              </a:defRPr>
            </a:pPr>
            <a:r>
              <a:rPr sz="1710">
                <a:solidFill>
                  <a:srgbClr val="888888"/>
                </a:solidFill>
              </a:rPr>
              <a:t>CSSE 220—Object-Oriented Software Development</a:t>
            </a:r>
          </a:p>
          <a:p>
            <a:pPr defTabSz="651510">
              <a:defRPr sz="1800">
                <a:solidFill>
                  <a:srgbClr val="000000"/>
                </a:solidFill>
              </a:defRPr>
            </a:pPr>
            <a:r>
              <a:rPr sz="2280">
                <a:solidFill>
                  <a:srgbClr val="888888"/>
                </a:solidFill>
              </a:rPr>
              <a:t>Rose-Hulman Institute of Technology</a:t>
            </a:r>
          </a:p>
        </p:txBody>
      </p:sp>
    </p:spTree>
    <p:extLst>
      <p:ext uri="{BB962C8B-B14F-4D97-AF65-F5344CB8AC3E}">
        <p14:creationId xmlns:p14="http://schemas.microsoft.com/office/powerpoint/2010/main" val="79571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20829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2" name="Picture 1">
            <a:extLst>
              <a:ext uri="{FF2B5EF4-FFF2-40B4-BE49-F238E27FC236}">
                <a16:creationId xmlns:a16="http://schemas.microsoft.com/office/drawing/2014/main" id="{66CE3D4F-82A0-7F50-FC53-697AB2AC2AE6}"/>
              </a:ext>
            </a:extLst>
          </p:cNvPr>
          <p:cNvPicPr>
            <a:picLocks noChangeAspect="1"/>
          </p:cNvPicPr>
          <p:nvPr/>
        </p:nvPicPr>
        <p:blipFill>
          <a:blip r:embed="rId3"/>
          <a:stretch>
            <a:fillRect/>
          </a:stretch>
        </p:blipFill>
        <p:spPr>
          <a:xfrm>
            <a:off x="1535261" y="2125600"/>
            <a:ext cx="2871465" cy="4029805"/>
          </a:xfrm>
          <a:prstGeom prst="rect">
            <a:avLst/>
          </a:prstGeom>
        </p:spPr>
      </p:pic>
      <p:pic>
        <p:nvPicPr>
          <p:cNvPr id="3" name="Picture 2">
            <a:extLst>
              <a:ext uri="{FF2B5EF4-FFF2-40B4-BE49-F238E27FC236}">
                <a16:creationId xmlns:a16="http://schemas.microsoft.com/office/drawing/2014/main" id="{E7604838-5C1D-CAD5-7263-2CFE995ABC32}"/>
              </a:ext>
            </a:extLst>
          </p:cNvPr>
          <p:cNvPicPr>
            <a:picLocks noChangeAspect="1"/>
          </p:cNvPicPr>
          <p:nvPr/>
        </p:nvPicPr>
        <p:blipFill>
          <a:blip r:embed="rId4"/>
          <a:stretch>
            <a:fillRect/>
          </a:stretch>
        </p:blipFill>
        <p:spPr>
          <a:xfrm>
            <a:off x="7352138" y="3277844"/>
            <a:ext cx="4328535" cy="2877561"/>
          </a:xfrm>
          <a:prstGeom prst="rect">
            <a:avLst/>
          </a:prstGeom>
        </p:spPr>
      </p:pic>
      <p:sp>
        <p:nvSpPr>
          <p:cNvPr id="4" name="Title 1">
            <a:extLst>
              <a:ext uri="{FF2B5EF4-FFF2-40B4-BE49-F238E27FC236}">
                <a16:creationId xmlns:a16="http://schemas.microsoft.com/office/drawing/2014/main" id="{D5927EF3-F66A-14B1-D400-698603AD5457}"/>
              </a:ext>
            </a:extLst>
          </p:cNvPr>
          <p:cNvSpPr txBox="1">
            <a:spLocks/>
          </p:cNvSpPr>
          <p:nvPr/>
        </p:nvSpPr>
        <p:spPr>
          <a:xfrm>
            <a:off x="419100" y="365125"/>
            <a:ext cx="113538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we visualize learning has changed over time</a:t>
            </a:r>
          </a:p>
        </p:txBody>
      </p:sp>
    </p:spTree>
    <p:extLst>
      <p:ext uri="{BB962C8B-B14F-4D97-AF65-F5344CB8AC3E}">
        <p14:creationId xmlns:p14="http://schemas.microsoft.com/office/powerpoint/2010/main" val="395217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vert="horz" lIns="34289" tIns="34290" rIns="34289" bIns="34290" rtlCol="0" anchor="t">
            <a:normAutofit/>
          </a:bodyPr>
          <a:lstStyle/>
          <a:p>
            <a:r>
              <a:rPr lang="en-US" dirty="0"/>
              <a:t>Instructor intro</a:t>
            </a:r>
          </a:p>
          <a:p>
            <a:r>
              <a:rPr lang="en-US" dirty="0"/>
              <a:t>Critical logistics</a:t>
            </a:r>
          </a:p>
          <a:p>
            <a:r>
              <a:rPr lang="en-US" dirty="0"/>
              <a:t>We write some java code</a:t>
            </a:r>
          </a:p>
          <a:p>
            <a:pPr marL="587693" lvl="1" indent="-244793"/>
            <a:r>
              <a:rPr lang="en-US" dirty="0"/>
              <a:t>Conditionals</a:t>
            </a:r>
          </a:p>
          <a:p>
            <a:pPr marL="587693" lvl="1" indent="-244793"/>
            <a:r>
              <a:rPr lang="en-US" dirty="0"/>
              <a:t>Strings</a:t>
            </a:r>
          </a:p>
          <a:p>
            <a:pPr marL="587693" lvl="1" indent="-244793"/>
            <a:r>
              <a:rPr lang="en-US" dirty="0"/>
              <a:t>Loops</a:t>
            </a:r>
          </a:p>
          <a:p>
            <a:endParaRPr lang="en-US" dirty="0"/>
          </a:p>
        </p:txBody>
      </p:sp>
    </p:spTree>
    <p:extLst>
      <p:ext uri="{BB962C8B-B14F-4D97-AF65-F5344CB8AC3E}">
        <p14:creationId xmlns:p14="http://schemas.microsoft.com/office/powerpoint/2010/main" val="322807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2133600" y="1771650"/>
            <a:ext cx="8229600" cy="4114800"/>
          </a:xfrm>
        </p:spPr>
        <p:txBody>
          <a:bodyPr>
            <a:normAutofit/>
          </a:bodyPr>
          <a:lstStyle/>
          <a:p>
            <a:r>
              <a:rPr lang="en-US" dirty="0"/>
              <a:t>Jason Yoder</a:t>
            </a:r>
          </a:p>
          <a:p>
            <a:pPr lvl="1"/>
            <a:r>
              <a:rPr lang="en-US" dirty="0"/>
              <a:t>Feel free to call me:</a:t>
            </a:r>
          </a:p>
          <a:p>
            <a:pPr lvl="2"/>
            <a:r>
              <a:rPr lang="en-US" dirty="0"/>
              <a:t>Dr. Yoder</a:t>
            </a:r>
          </a:p>
          <a:p>
            <a:pPr lvl="2"/>
            <a:r>
              <a:rPr lang="en-US" dirty="0"/>
              <a:t>Jason (if you prefer first name)</a:t>
            </a:r>
          </a:p>
          <a:p>
            <a:pPr lvl="1"/>
            <a:r>
              <a:rPr lang="en-US" dirty="0"/>
              <a:t>Degree from Indiana University: </a:t>
            </a:r>
          </a:p>
          <a:p>
            <a:pPr lvl="2"/>
            <a:r>
              <a:rPr lang="en-US" dirty="0"/>
              <a:t>Computer Science, Cognitive Science</a:t>
            </a:r>
          </a:p>
          <a:p>
            <a:pPr lvl="1"/>
            <a:r>
              <a:rPr lang="en-US" dirty="0"/>
              <a:t>Only on campus Mon, Tue, Thu (normally)</a:t>
            </a:r>
          </a:p>
          <a:p>
            <a:pPr lvl="1"/>
            <a:r>
              <a:rPr lang="en-US" dirty="0"/>
              <a:t>Piazza/Email/Teams anytime!</a:t>
            </a:r>
          </a:p>
        </p:txBody>
      </p:sp>
    </p:spTree>
    <p:extLst>
      <p:ext uri="{BB962C8B-B14F-4D97-AF65-F5344CB8AC3E}">
        <p14:creationId xmlns:p14="http://schemas.microsoft.com/office/powerpoint/2010/main" val="28045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771650"/>
            <a:ext cx="8229600" cy="4095750"/>
          </a:xfrm>
        </p:spPr>
        <p:txBody>
          <a:bodyPr>
            <a:normAutofit/>
          </a:bodyPr>
          <a:lstStyle/>
          <a:p>
            <a:endParaRPr lang="en-US" dirty="0"/>
          </a:p>
          <a:p>
            <a:r>
              <a:rPr lang="en-US" dirty="0"/>
              <a:t>Meetings with me 1 on 1</a:t>
            </a:r>
          </a:p>
          <a:p>
            <a:pPr lvl="1"/>
            <a:r>
              <a:rPr lang="en-US" b="1" dirty="0" err="1"/>
              <a:t>Calendly</a:t>
            </a:r>
            <a:r>
              <a:rPr lang="en-US" dirty="0"/>
              <a:t>: a service to schedule </a:t>
            </a:r>
          </a:p>
          <a:p>
            <a:pPr lvl="1"/>
            <a:r>
              <a:rPr lang="en-US" dirty="0"/>
              <a:t>appointments (in my email signature)</a:t>
            </a:r>
          </a:p>
          <a:p>
            <a:pPr lvl="1"/>
            <a:r>
              <a:rPr lang="en-US" dirty="0"/>
              <a:t>Helps me plan my time effectively</a:t>
            </a:r>
          </a:p>
          <a:p>
            <a:pPr lvl="1"/>
            <a:r>
              <a:rPr lang="en-US" dirty="0"/>
              <a:t>Email me if you can’t find a time and we can discuss options:</a:t>
            </a:r>
          </a:p>
          <a:p>
            <a:pPr lvl="2"/>
            <a:r>
              <a:rPr lang="en-US" dirty="0"/>
              <a:t>Wednesdays/Fridays: Teams</a:t>
            </a:r>
          </a:p>
        </p:txBody>
      </p:sp>
      <p:pic>
        <p:nvPicPr>
          <p:cNvPr id="4" name="Picture 3"/>
          <p:cNvPicPr>
            <a:picLocks noChangeAspect="1"/>
          </p:cNvPicPr>
          <p:nvPr/>
        </p:nvPicPr>
        <p:blipFill rotWithShape="1">
          <a:blip r:embed="rId3"/>
          <a:srcRect r="67347"/>
          <a:stretch/>
        </p:blipFill>
        <p:spPr>
          <a:xfrm>
            <a:off x="8153400" y="914401"/>
            <a:ext cx="2114550" cy="2631173"/>
          </a:xfrm>
          <a:prstGeom prst="rect">
            <a:avLst/>
          </a:prstGeom>
        </p:spPr>
      </p:pic>
    </p:spTree>
    <p:extLst>
      <p:ext uri="{BB962C8B-B14F-4D97-AF65-F5344CB8AC3E}">
        <p14:creationId xmlns:p14="http://schemas.microsoft.com/office/powerpoint/2010/main" val="2685179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1653</Words>
  <Application>Microsoft Office PowerPoint</Application>
  <PresentationFormat>Widescreen</PresentationFormat>
  <Paragraphs>227</Paragraphs>
  <Slides>28</Slides>
  <Notes>14</Notes>
  <HiddenSlides>20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Lucida Sans</vt:lpstr>
      <vt:lpstr>Office Theme</vt:lpstr>
      <vt:lpstr>Welcome to CSSE 220</vt:lpstr>
      <vt:lpstr>Useful Links in “Airtable”  (colorful) Calendar</vt:lpstr>
      <vt:lpstr>If you didn’t follow emailed instructions</vt:lpstr>
      <vt:lpstr>Course Introduction, Starting with Java</vt:lpstr>
      <vt:lpstr>Goals for this course</vt:lpstr>
      <vt:lpstr>PowerPoint Presentation</vt:lpstr>
      <vt:lpstr>Agenda</vt:lpstr>
      <vt:lpstr>Instructor Info</vt:lpstr>
      <vt:lpstr>Instructor Info</vt:lpstr>
      <vt:lpstr>Instructor Info</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dc:creator>Microsoft Office User</dc:creator>
  <cp:lastModifiedBy>Yoder, Jason</cp:lastModifiedBy>
  <cp:revision>13</cp:revision>
  <dcterms:created xsi:type="dcterms:W3CDTF">2020-09-01T22:38:51Z</dcterms:created>
  <dcterms:modified xsi:type="dcterms:W3CDTF">2023-11-21T14:52:04Z</dcterms:modified>
</cp:coreProperties>
</file>