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44" r:id="rId2"/>
    <p:sldId id="345" r:id="rId3"/>
    <p:sldId id="347" r:id="rId4"/>
    <p:sldId id="34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1CBB4-3093-4A40-83BB-FA1DC57246A6}" v="10" dt="2023-11-21T14:26:29.997"/>
    <p1510:client id="{8427BEC8-B9F4-45F5-8804-813195FAFCEE}" v="6" dt="2023-11-21T15:13:0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010" autoAdjust="0"/>
  </p:normalViewPr>
  <p:slideViewPr>
    <p:cSldViewPr snapToGrid="0" snapToObjects="1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427BEC8-B9F4-45F5-8804-813195FAFCEE}"/>
    <pc:docChg chg="undo custSel addSld delSld modSld">
      <pc:chgData name="Yoder, Jason" userId="28f4d4d8-da04-4f86-b14d-a21675737bc5" providerId="ADAL" clId="{8427BEC8-B9F4-45F5-8804-813195FAFCEE}" dt="2023-11-21T15:13:13.899" v="368" actId="6549"/>
      <pc:docMkLst>
        <pc:docMk/>
      </pc:docMkLst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305675282" sldId="28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28542823" sldId="28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8389290" sldId="28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97903297" sldId="28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6312370" sldId="29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8969972" sldId="29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96289343" sldId="29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0061313" sldId="29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9253092" sldId="29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221316393" sldId="30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531852098" sldId="30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9870619" sldId="30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75506611" sldId="30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47476125" sldId="321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1302042835" sldId="33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5713637" sldId="33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208296441" sldId="33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228078981" sldId="33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04563072" sldId="33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85179240" sldId="33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47588529" sldId="33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13605203" sldId="33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694256" sldId="339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848748188" sldId="340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5126336" sldId="34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952179403" sldId="342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3678158814" sldId="343"/>
        </pc:sldMkLst>
      </pc:sldChg>
      <pc:sldChg chg="addSp delSp modSp mod modNotesTx">
        <pc:chgData name="Yoder, Jason" userId="28f4d4d8-da04-4f86-b14d-a21675737bc5" providerId="ADAL" clId="{8427BEC8-B9F4-45F5-8804-813195FAFCEE}" dt="2023-11-21T15:13:13.899" v="368" actId="6549"/>
        <pc:sldMkLst>
          <pc:docMk/>
          <pc:sldMk cId="433860932" sldId="344"/>
        </pc:sldMkLst>
        <pc:spChg chg="mod">
          <ac:chgData name="Yoder, Jason" userId="28f4d4d8-da04-4f86-b14d-a21675737bc5" providerId="ADAL" clId="{8427BEC8-B9F4-45F5-8804-813195FAFCEE}" dt="2023-11-21T15:12:40.577" v="335" actId="14100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5:12:32.417" v="334" actId="1076"/>
          <ac:spMkLst>
            <pc:docMk/>
            <pc:sldMk cId="433860932" sldId="344"/>
            <ac:spMk id="3" creationId="{D7BA9E3B-9371-8AD3-CF67-7774B62327B6}"/>
          </ac:spMkLst>
        </pc:spChg>
        <pc:spChg chg="add mod">
          <ac:chgData name="Yoder, Jason" userId="28f4d4d8-da04-4f86-b14d-a21675737bc5" providerId="ADAL" clId="{8427BEC8-B9F4-45F5-8804-813195FAFCEE}" dt="2023-11-21T15:13:13.899" v="368" actId="6549"/>
          <ac:spMkLst>
            <pc:docMk/>
            <pc:sldMk cId="433860932" sldId="344"/>
            <ac:spMk id="5" creationId="{EE878753-8813-D7D1-76AD-4BFD8CB3D510}"/>
          </ac:spMkLst>
        </pc:spChg>
        <pc:picChg chg="mod">
          <ac:chgData name="Yoder, Jason" userId="28f4d4d8-da04-4f86-b14d-a21675737bc5" providerId="ADAL" clId="{8427BEC8-B9F4-45F5-8804-813195FAFCEE}" dt="2023-11-21T15:12:29.104" v="333" actId="1076"/>
          <ac:picMkLst>
            <pc:docMk/>
            <pc:sldMk cId="433860932" sldId="344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0:33.315" v="4" actId="478"/>
          <ac:picMkLst>
            <pc:docMk/>
            <pc:sldMk cId="433860932" sldId="344"/>
            <ac:picMk id="8" creationId="{10AB7D43-961D-7101-1E42-AE1F142DE2BA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4:58.193" v="195" actId="208"/>
        <pc:sldMkLst>
          <pc:docMk/>
          <pc:sldMk cId="287395055" sldId="345"/>
        </pc:sldMkLst>
        <pc:spChg chg="mod">
          <ac:chgData name="Yoder, Jason" userId="28f4d4d8-da04-4f86-b14d-a21675737bc5" providerId="ADAL" clId="{8427BEC8-B9F4-45F5-8804-813195FAFCEE}" dt="2023-11-21T14:44:05.939" v="179" actId="20577"/>
          <ac:spMkLst>
            <pc:docMk/>
            <pc:sldMk cId="287395055" sldId="345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43:53.536" v="150" actId="20577"/>
          <ac:spMkLst>
            <pc:docMk/>
            <pc:sldMk cId="287395055" sldId="345"/>
            <ac:spMk id="3" creationId="{D7BA9E3B-9371-8AD3-CF67-7774B62327B6}"/>
          </ac:spMkLst>
        </pc:spChg>
        <pc:picChg chg="add del mod">
          <ac:chgData name="Yoder, Jason" userId="28f4d4d8-da04-4f86-b14d-a21675737bc5" providerId="ADAL" clId="{8427BEC8-B9F4-45F5-8804-813195FAFCEE}" dt="2023-11-21T14:44:07.912" v="180" actId="478"/>
          <ac:picMkLst>
            <pc:docMk/>
            <pc:sldMk cId="287395055" sldId="345"/>
            <ac:picMk id="5" creationId="{2B14A668-6440-66E4-08D8-9CE6C1154FDC}"/>
          </ac:picMkLst>
        </pc:picChg>
        <pc:picChg chg="del">
          <ac:chgData name="Yoder, Jason" userId="28f4d4d8-da04-4f86-b14d-a21675737bc5" providerId="ADAL" clId="{8427BEC8-B9F4-45F5-8804-813195FAFCEE}" dt="2023-11-21T14:31:11.733" v="55" actId="478"/>
          <ac:picMkLst>
            <pc:docMk/>
            <pc:sldMk cId="287395055" sldId="345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1:10.466" v="54" actId="478"/>
          <ac:picMkLst>
            <pc:docMk/>
            <pc:sldMk cId="287395055" sldId="345"/>
            <ac:picMk id="8" creationId="{10AB7D43-961D-7101-1E42-AE1F142DE2BA}"/>
          </ac:picMkLst>
        </pc:picChg>
        <pc:picChg chg="add del mod">
          <ac:chgData name="Yoder, Jason" userId="28f4d4d8-da04-4f86-b14d-a21675737bc5" providerId="ADAL" clId="{8427BEC8-B9F4-45F5-8804-813195FAFCEE}" dt="2023-11-21T14:44:09.403" v="181" actId="478"/>
          <ac:picMkLst>
            <pc:docMk/>
            <pc:sldMk cId="287395055" sldId="345"/>
            <ac:picMk id="9" creationId="{41A0DFD1-8C0E-71FC-A042-9700C80078A0}"/>
          </ac:picMkLst>
        </pc:picChg>
        <pc:picChg chg="add mod">
          <ac:chgData name="Yoder, Jason" userId="28f4d4d8-da04-4f86-b14d-a21675737bc5" providerId="ADAL" clId="{8427BEC8-B9F4-45F5-8804-813195FAFCEE}" dt="2023-11-21T14:44:56.728" v="194" actId="208"/>
          <ac:picMkLst>
            <pc:docMk/>
            <pc:sldMk cId="287395055" sldId="345"/>
            <ac:picMk id="11" creationId="{CAF6F5D4-4404-4593-33FB-9C6F2BDFE15A}"/>
          </ac:picMkLst>
        </pc:picChg>
        <pc:picChg chg="add mod">
          <ac:chgData name="Yoder, Jason" userId="28f4d4d8-da04-4f86-b14d-a21675737bc5" providerId="ADAL" clId="{8427BEC8-B9F4-45F5-8804-813195FAFCEE}" dt="2023-11-21T14:44:58.193" v="195" actId="208"/>
          <ac:picMkLst>
            <pc:docMk/>
            <pc:sldMk cId="287395055" sldId="345"/>
            <ac:picMk id="13" creationId="{DC068216-E674-2529-41E6-24C15D8ABDC5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6:08.934" v="203" actId="1076"/>
        <pc:sldMkLst>
          <pc:docMk/>
          <pc:sldMk cId="2203392176" sldId="346"/>
        </pc:sldMkLst>
        <pc:spChg chg="mod">
          <ac:chgData name="Yoder, Jason" userId="28f4d4d8-da04-4f86-b14d-a21675737bc5" providerId="ADAL" clId="{8427BEC8-B9F4-45F5-8804-813195FAFCEE}" dt="2023-11-21T14:32:36.209" v="105" actId="20577"/>
          <ac:spMkLst>
            <pc:docMk/>
            <pc:sldMk cId="2203392176" sldId="346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32:48.241" v="115" actId="1076"/>
          <ac:spMkLst>
            <pc:docMk/>
            <pc:sldMk cId="2203392176" sldId="346"/>
            <ac:spMk id="3" creationId="{D7BA9E3B-9371-8AD3-CF67-7774B62327B6}"/>
          </ac:spMkLst>
        </pc:spChg>
        <pc:picChg chg="add del mod modCrop">
          <ac:chgData name="Yoder, Jason" userId="28f4d4d8-da04-4f86-b14d-a21675737bc5" providerId="ADAL" clId="{8427BEC8-B9F4-45F5-8804-813195FAFCEE}" dt="2023-11-21T14:46:05.522" v="200" actId="478"/>
          <ac:picMkLst>
            <pc:docMk/>
            <pc:sldMk cId="2203392176" sldId="346"/>
            <ac:picMk id="5" creationId="{0EDE8DAD-D6B9-3AE1-AF71-4929BE239C89}"/>
          </ac:picMkLst>
        </pc:picChg>
        <pc:picChg chg="del">
          <ac:chgData name="Yoder, Jason" userId="28f4d4d8-da04-4f86-b14d-a21675737bc5" providerId="ADAL" clId="{8427BEC8-B9F4-45F5-8804-813195FAFCEE}" dt="2023-11-21T14:32:38.987" v="106" actId="478"/>
          <ac:picMkLst>
            <pc:docMk/>
            <pc:sldMk cId="2203392176" sldId="346"/>
            <ac:picMk id="6" creationId="{DCD4BF5B-938B-8CD0-5544-883010EE9F25}"/>
          </ac:picMkLst>
        </pc:picChg>
        <pc:picChg chg="mod">
          <ac:chgData name="Yoder, Jason" userId="28f4d4d8-da04-4f86-b14d-a21675737bc5" providerId="ADAL" clId="{8427BEC8-B9F4-45F5-8804-813195FAFCEE}" dt="2023-11-21T14:32:53.417" v="119" actId="14100"/>
          <ac:picMkLst>
            <pc:docMk/>
            <pc:sldMk cId="2203392176" sldId="346"/>
            <ac:picMk id="8" creationId="{10AB7D43-961D-7101-1E42-AE1F142DE2BA}"/>
          </ac:picMkLst>
        </pc:picChg>
        <pc:picChg chg="add mod">
          <ac:chgData name="Yoder, Jason" userId="28f4d4d8-da04-4f86-b14d-a21675737bc5" providerId="ADAL" clId="{8427BEC8-B9F4-45F5-8804-813195FAFCEE}" dt="2023-11-21T14:46:08.934" v="203" actId="1076"/>
          <ac:picMkLst>
            <pc:docMk/>
            <pc:sldMk cId="2203392176" sldId="346"/>
            <ac:picMk id="9" creationId="{4D55F1B7-491B-A45A-DAF6-EC1EE04EC467}"/>
          </ac:picMkLst>
        </pc:picChg>
      </pc:sldChg>
      <pc:sldChg chg="add">
        <pc:chgData name="Yoder, Jason" userId="28f4d4d8-da04-4f86-b14d-a21675737bc5" providerId="ADAL" clId="{8427BEC8-B9F4-45F5-8804-813195FAFCEE}" dt="2023-11-21T14:43:50.073" v="148" actId="2890"/>
        <pc:sldMkLst>
          <pc:docMk/>
          <pc:sldMk cId="834006587" sldId="347"/>
        </pc:sldMkLst>
      </pc:sldChg>
    </pc:docChg>
  </pc:docChgLst>
  <pc:docChgLst>
    <pc:chgData name="Yoder, Jason" userId="28f4d4d8-da04-4f86-b14d-a21675737bc5" providerId="ADAL" clId="{56B1CBB4-3093-4A40-83BB-FA1DC57246A6}"/>
    <pc:docChg chg="undo custSel addSld delSld modSld">
      <pc:chgData name="Yoder, Jason" userId="28f4d4d8-da04-4f86-b14d-a21675737bc5" providerId="ADAL" clId="{56B1CBB4-3093-4A40-83BB-FA1DC57246A6}" dt="2023-11-21T14:27:59.802" v="727" actId="14100"/>
      <pc:docMkLst>
        <pc:docMk/>
      </pc:docMkLst>
      <pc:sldChg chg="del">
        <pc:chgData name="Yoder, Jason" userId="28f4d4d8-da04-4f86-b14d-a21675737bc5" providerId="ADAL" clId="{56B1CBB4-3093-4A40-83BB-FA1DC57246A6}" dt="2023-11-21T13:26:08.201" v="1" actId="47"/>
        <pc:sldMkLst>
          <pc:docMk/>
          <pc:sldMk cId="4166995301" sldId="330"/>
        </pc:sldMkLst>
      </pc:sldChg>
      <pc:sldChg chg="addSp delSp modSp mod">
        <pc:chgData name="Yoder, Jason" userId="28f4d4d8-da04-4f86-b14d-a21675737bc5" providerId="ADAL" clId="{56B1CBB4-3093-4A40-83BB-FA1DC57246A6}" dt="2023-11-21T14:13:34.247" v="651"/>
        <pc:sldMkLst>
          <pc:docMk/>
          <pc:sldMk cId="1302042835" sldId="331"/>
        </pc:sldMkLst>
        <pc:spChg chg="mod">
          <ac:chgData name="Yoder, Jason" userId="28f4d4d8-da04-4f86-b14d-a21675737bc5" providerId="ADAL" clId="{56B1CBB4-3093-4A40-83BB-FA1DC57246A6}" dt="2023-11-21T14:00:52.182" v="102" actId="113"/>
          <ac:spMkLst>
            <pc:docMk/>
            <pc:sldMk cId="1302042835" sldId="331"/>
            <ac:spMk id="2" creationId="{29826FFB-88E1-2671-3232-3FA756FD33C1}"/>
          </ac:spMkLst>
        </pc:spChg>
        <pc:spChg chg="mod">
          <ac:chgData name="Yoder, Jason" userId="28f4d4d8-da04-4f86-b14d-a21675737bc5" providerId="ADAL" clId="{56B1CBB4-3093-4A40-83BB-FA1DC57246A6}" dt="2023-11-21T14:13:06.769" v="642" actId="6549"/>
          <ac:spMkLst>
            <pc:docMk/>
            <pc:sldMk cId="1302042835" sldId="331"/>
            <ac:spMk id="50" creationId="{00000000-0000-0000-0000-000000000000}"/>
          </ac:spMkLst>
        </pc:spChg>
        <pc:grpChg chg="mod">
          <ac:chgData name="Yoder, Jason" userId="28f4d4d8-da04-4f86-b14d-a21675737bc5" providerId="ADAL" clId="{56B1CBB4-3093-4A40-83BB-FA1DC57246A6}" dt="2023-11-21T14:13:34.247" v="651"/>
          <ac:grpSpMkLst>
            <pc:docMk/>
            <pc:sldMk cId="1302042835" sldId="331"/>
            <ac:grpSpMk id="29" creationId="{152EEEF7-4B46-8B7A-2C11-1AAB4C25B088}"/>
          </ac:grpSpMkLst>
        </pc:grpChg>
        <pc:picChg chg="add del mod">
          <ac:chgData name="Yoder, Jason" userId="28f4d4d8-da04-4f86-b14d-a21675737bc5" providerId="ADAL" clId="{56B1CBB4-3093-4A40-83BB-FA1DC57246A6}" dt="2023-11-21T13:57:44.259" v="11" actId="478"/>
          <ac:picMkLst>
            <pc:docMk/>
            <pc:sldMk cId="1302042835" sldId="331"/>
            <ac:picMk id="4" creationId="{EC03BD0D-317D-5109-9A04-C17FB29E9752}"/>
          </ac:picMkLst>
        </pc:picChg>
        <pc:picChg chg="del mod">
          <ac:chgData name="Yoder, Jason" userId="28f4d4d8-da04-4f86-b14d-a21675737bc5" providerId="ADAL" clId="{56B1CBB4-3093-4A40-83BB-FA1DC57246A6}" dt="2023-11-21T13:53:06.398" v="8" actId="478"/>
          <ac:picMkLst>
            <pc:docMk/>
            <pc:sldMk cId="1302042835" sldId="331"/>
            <ac:picMk id="5" creationId="{E2A0B1BB-29E7-46F6-A3C8-2B3931560926}"/>
          </ac:picMkLst>
        </pc:picChg>
        <pc:picChg chg="add del">
          <ac:chgData name="Yoder, Jason" userId="28f4d4d8-da04-4f86-b14d-a21675737bc5" providerId="ADAL" clId="{56B1CBB4-3093-4A40-83BB-FA1DC57246A6}" dt="2023-11-21T13:56:42.922" v="10" actId="478"/>
          <ac:picMkLst>
            <pc:docMk/>
            <pc:sldMk cId="1302042835" sldId="331"/>
            <ac:picMk id="7" creationId="{5E5AD2FF-B589-2789-5B99-857B5F78A88B}"/>
          </ac:picMkLst>
        </pc:picChg>
        <pc:picChg chg="add del mod">
          <ac:chgData name="Yoder, Jason" userId="28f4d4d8-da04-4f86-b14d-a21675737bc5" providerId="ADAL" clId="{56B1CBB4-3093-4A40-83BB-FA1DC57246A6}" dt="2023-11-21T13:58:59.226" v="43" actId="478"/>
          <ac:picMkLst>
            <pc:docMk/>
            <pc:sldMk cId="1302042835" sldId="331"/>
            <ac:picMk id="9" creationId="{56C478B7-D855-7381-20F6-EC0BFAF7C12F}"/>
          </ac:picMkLst>
        </pc:picChg>
        <pc:picChg chg="del">
          <ac:chgData name="Yoder, Jason" userId="28f4d4d8-da04-4f86-b14d-a21675737bc5" providerId="ADAL" clId="{56B1CBB4-3093-4A40-83BB-FA1DC57246A6}" dt="2023-11-21T13:51:58.644" v="2" actId="478"/>
          <ac:picMkLst>
            <pc:docMk/>
            <pc:sldMk cId="1302042835" sldId="331"/>
            <ac:picMk id="10" creationId="{15CDABD2-30A2-469B-AC17-0A008297CC65}"/>
          </ac:picMkLst>
        </pc:picChg>
        <pc:picChg chg="add del mod">
          <ac:chgData name="Yoder, Jason" userId="28f4d4d8-da04-4f86-b14d-a21675737bc5" providerId="ADAL" clId="{56B1CBB4-3093-4A40-83BB-FA1DC57246A6}" dt="2023-11-21T13:59:20.809" v="46" actId="478"/>
          <ac:picMkLst>
            <pc:docMk/>
            <pc:sldMk cId="1302042835" sldId="331"/>
            <ac:picMk id="12" creationId="{77980875-9127-6C40-E42C-79F9AC7F3B20}"/>
          </ac:picMkLst>
        </pc:picChg>
        <pc:picChg chg="add del mod">
          <ac:chgData name="Yoder, Jason" userId="28f4d4d8-da04-4f86-b14d-a21675737bc5" providerId="ADAL" clId="{56B1CBB4-3093-4A40-83BB-FA1DC57246A6}" dt="2023-11-21T13:59:35.294" v="49" actId="478"/>
          <ac:picMkLst>
            <pc:docMk/>
            <pc:sldMk cId="1302042835" sldId="331"/>
            <ac:picMk id="14" creationId="{D8030BE8-DEC5-4255-4D17-2BBABEC52844}"/>
          </ac:picMkLst>
        </pc:picChg>
        <pc:picChg chg="add mod">
          <ac:chgData name="Yoder, Jason" userId="28f4d4d8-da04-4f86-b14d-a21675737bc5" providerId="ADAL" clId="{56B1CBB4-3093-4A40-83BB-FA1DC57246A6}" dt="2023-11-21T13:59:41.103" v="52" actId="14100"/>
          <ac:picMkLst>
            <pc:docMk/>
            <pc:sldMk cId="1302042835" sldId="331"/>
            <ac:picMk id="16" creationId="{0453F0D0-DCB5-098B-EAC5-47388051A55A}"/>
          </ac:picMkLst>
        </pc:picChg>
        <pc:picChg chg="add mod modCrop">
          <ac:chgData name="Yoder, Jason" userId="28f4d4d8-da04-4f86-b14d-a21675737bc5" providerId="ADAL" clId="{56B1CBB4-3093-4A40-83BB-FA1DC57246A6}" dt="2023-11-21T14:13:12.222" v="644" actId="1076"/>
          <ac:picMkLst>
            <pc:docMk/>
            <pc:sldMk cId="1302042835" sldId="331"/>
            <ac:picMk id="22" creationId="{0B8B5539-82AD-A632-D769-F2E52565373B}"/>
          </ac:picMkLst>
        </pc:picChg>
        <pc:inkChg chg="add">
          <ac:chgData name="Yoder, Jason" userId="28f4d4d8-da04-4f86-b14d-a21675737bc5" providerId="ADAL" clId="{56B1CBB4-3093-4A40-83BB-FA1DC57246A6}" dt="2023-11-21T14:01:07.493" v="103" actId="9405"/>
          <ac:inkMkLst>
            <pc:docMk/>
            <pc:sldMk cId="1302042835" sldId="331"/>
            <ac:inkMk id="17" creationId="{F92E14CB-B205-43BF-A106-8C7B4F06602C}"/>
          </ac:inkMkLst>
        </pc:inkChg>
        <pc:inkChg chg="add">
          <ac:chgData name="Yoder, Jason" userId="28f4d4d8-da04-4f86-b14d-a21675737bc5" providerId="ADAL" clId="{56B1CBB4-3093-4A40-83BB-FA1DC57246A6}" dt="2023-11-21T14:01:16.818" v="104" actId="9405"/>
          <ac:inkMkLst>
            <pc:docMk/>
            <pc:sldMk cId="1302042835" sldId="331"/>
            <ac:inkMk id="18" creationId="{4EC42C5D-6651-7930-0ED2-9DFB1A6153C8}"/>
          </ac:inkMkLst>
        </pc:inkChg>
        <pc:inkChg chg="add">
          <ac:chgData name="Yoder, Jason" userId="28f4d4d8-da04-4f86-b14d-a21675737bc5" providerId="ADAL" clId="{56B1CBB4-3093-4A40-83BB-FA1DC57246A6}" dt="2023-11-21T14:01:20.310" v="105" actId="9405"/>
          <ac:inkMkLst>
            <pc:docMk/>
            <pc:sldMk cId="1302042835" sldId="331"/>
            <ac:inkMk id="19" creationId="{F62E0E69-4ED3-01FE-D364-AB4C0FBEE3CC}"/>
          </ac:inkMkLst>
        </pc:inkChg>
        <pc:inkChg chg="add del">
          <ac:chgData name="Yoder, Jason" userId="28f4d4d8-da04-4f86-b14d-a21675737bc5" providerId="ADAL" clId="{56B1CBB4-3093-4A40-83BB-FA1DC57246A6}" dt="2023-11-21T14:13:09.135" v="643" actId="478"/>
          <ac:inkMkLst>
            <pc:docMk/>
            <pc:sldMk cId="1302042835" sldId="331"/>
            <ac:inkMk id="20" creationId="{2DDF09EE-6254-33F6-D871-44AF5AD4C0C6}"/>
          </ac:inkMkLst>
        </pc:inkChg>
        <pc:inkChg chg="add">
          <ac:chgData name="Yoder, Jason" userId="28f4d4d8-da04-4f86-b14d-a21675737bc5" providerId="ADAL" clId="{56B1CBB4-3093-4A40-83BB-FA1DC57246A6}" dt="2023-11-21T14:13:18.104" v="645" actId="9405"/>
          <ac:inkMkLst>
            <pc:docMk/>
            <pc:sldMk cId="1302042835" sldId="331"/>
            <ac:inkMk id="23" creationId="{3F46DDE0-B337-B19B-A7D2-28AC5F5556E9}"/>
          </ac:inkMkLst>
        </pc:inkChg>
        <pc:inkChg chg="add">
          <ac:chgData name="Yoder, Jason" userId="28f4d4d8-da04-4f86-b14d-a21675737bc5" providerId="ADAL" clId="{56B1CBB4-3093-4A40-83BB-FA1DC57246A6}" dt="2023-11-21T14:13:21.872" v="646" actId="9405"/>
          <ac:inkMkLst>
            <pc:docMk/>
            <pc:sldMk cId="1302042835" sldId="331"/>
            <ac:inkMk id="24" creationId="{C0E210E2-4A31-2EAC-435E-3F99A99397C8}"/>
          </ac:inkMkLst>
        </pc:inkChg>
        <pc:inkChg chg="add">
          <ac:chgData name="Yoder, Jason" userId="28f4d4d8-da04-4f86-b14d-a21675737bc5" providerId="ADAL" clId="{56B1CBB4-3093-4A40-83BB-FA1DC57246A6}" dt="2023-11-21T14:13:26.870" v="647" actId="9405"/>
          <ac:inkMkLst>
            <pc:docMk/>
            <pc:sldMk cId="1302042835" sldId="331"/>
            <ac:inkMk id="25" creationId="{8E038D5F-76AF-1F5D-1C46-DED553C3EFA4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6" creationId="{D5303D9A-01F0-248B-0962-86165AB8D37E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7" creationId="{DFE8D2C3-7A48-7416-D60C-F714A02A313B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8" creationId="{C1925A05-52A3-BBBF-6125-CBFBC941D36D}"/>
          </ac:inkMkLst>
        </pc:inkChg>
      </pc:sldChg>
      <pc:sldChg chg="mod modShow">
        <pc:chgData name="Yoder, Jason" userId="28f4d4d8-da04-4f86-b14d-a21675737bc5" providerId="ADAL" clId="{56B1CBB4-3093-4A40-83BB-FA1DC57246A6}" dt="2023-11-21T13:24:22.910" v="0" actId="729"/>
        <pc:sldMkLst>
          <pc:docMk/>
          <pc:sldMk cId="3952179403" sldId="342"/>
        </pc:sldMkLst>
      </pc:sldChg>
      <pc:sldChg chg="addSp delSp modSp new mod">
        <pc:chgData name="Yoder, Jason" userId="28f4d4d8-da04-4f86-b14d-a21675737bc5" providerId="ADAL" clId="{56B1CBB4-3093-4A40-83BB-FA1DC57246A6}" dt="2023-11-21T14:11:43.462" v="628" actId="1076"/>
        <pc:sldMkLst>
          <pc:docMk/>
          <pc:sldMk cId="3678158814" sldId="343"/>
        </pc:sldMkLst>
        <pc:spChg chg="mod">
          <ac:chgData name="Yoder, Jason" userId="28f4d4d8-da04-4f86-b14d-a21675737bc5" providerId="ADAL" clId="{56B1CBB4-3093-4A40-83BB-FA1DC57246A6}" dt="2023-11-21T14:10:28.890" v="565" actId="1076"/>
          <ac:spMkLst>
            <pc:docMk/>
            <pc:sldMk cId="3678158814" sldId="343"/>
            <ac:spMk id="2" creationId="{83D4630F-C598-95D2-A677-264975F7D4DB}"/>
          </ac:spMkLst>
        </pc:spChg>
        <pc:spChg chg="del">
          <ac:chgData name="Yoder, Jason" userId="28f4d4d8-da04-4f86-b14d-a21675737bc5" providerId="ADAL" clId="{56B1CBB4-3093-4A40-83BB-FA1DC57246A6}" dt="2023-11-21T14:06:23.605" v="241"/>
          <ac:spMkLst>
            <pc:docMk/>
            <pc:sldMk cId="3678158814" sldId="343"/>
            <ac:spMk id="3" creationId="{90133505-B1FD-9F3B-96D3-6F2572152795}"/>
          </ac:spMkLst>
        </pc:spChg>
        <pc:spChg chg="add del mod">
          <ac:chgData name="Yoder, Jason" userId="28f4d4d8-da04-4f86-b14d-a21675737bc5" providerId="ADAL" clId="{56B1CBB4-3093-4A40-83BB-FA1DC57246A6}" dt="2023-11-21T14:06:46.222" v="250"/>
          <ac:spMkLst>
            <pc:docMk/>
            <pc:sldMk cId="3678158814" sldId="343"/>
            <ac:spMk id="6" creationId="{1DD580A1-8FD3-3EDE-D8A4-79F027E984ED}"/>
          </ac:spMkLst>
        </pc:spChg>
        <pc:spChg chg="add mod">
          <ac:chgData name="Yoder, Jason" userId="28f4d4d8-da04-4f86-b14d-a21675737bc5" providerId="ADAL" clId="{56B1CBB4-3093-4A40-83BB-FA1DC57246A6}" dt="2023-11-21T14:09:11.814" v="424" actId="1076"/>
          <ac:spMkLst>
            <pc:docMk/>
            <pc:sldMk cId="3678158814" sldId="343"/>
            <ac:spMk id="13" creationId="{477AD6E2-555F-45D2-149A-5FE1442798BF}"/>
          </ac:spMkLst>
        </pc:spChg>
        <pc:spChg chg="add mod">
          <ac:chgData name="Yoder, Jason" userId="28f4d4d8-da04-4f86-b14d-a21675737bc5" providerId="ADAL" clId="{56B1CBB4-3093-4A40-83BB-FA1DC57246A6}" dt="2023-11-21T14:11:30.477" v="624" actId="20577"/>
          <ac:spMkLst>
            <pc:docMk/>
            <pc:sldMk cId="3678158814" sldId="343"/>
            <ac:spMk id="15" creationId="{017E3B92-AC47-5027-9A6B-DF9660518F15}"/>
          </ac:spMkLst>
        </pc:spChg>
        <pc:spChg chg="add mod">
          <ac:chgData name="Yoder, Jason" userId="28f4d4d8-da04-4f86-b14d-a21675737bc5" providerId="ADAL" clId="{56B1CBB4-3093-4A40-83BB-FA1DC57246A6}" dt="2023-11-21T14:11:43.462" v="628" actId="1076"/>
          <ac:spMkLst>
            <pc:docMk/>
            <pc:sldMk cId="3678158814" sldId="343"/>
            <ac:spMk id="17" creationId="{EB7CC05C-E84E-59DE-1114-D38B01CE2D3D}"/>
          </ac:spMkLst>
        </pc:spChg>
        <pc:picChg chg="add mod">
          <ac:chgData name="Yoder, Jason" userId="28f4d4d8-da04-4f86-b14d-a21675737bc5" providerId="ADAL" clId="{56B1CBB4-3093-4A40-83BB-FA1DC57246A6}" dt="2023-11-21T14:10:30.374" v="566" actId="1076"/>
          <ac:picMkLst>
            <pc:docMk/>
            <pc:sldMk cId="3678158814" sldId="343"/>
            <ac:picMk id="5" creationId="{3A28BBE1-AC40-F1C0-08B3-09EF337CD7AC}"/>
          </ac:picMkLst>
        </pc:picChg>
        <pc:picChg chg="add del mod">
          <ac:chgData name="Yoder, Jason" userId="28f4d4d8-da04-4f86-b14d-a21675737bc5" providerId="ADAL" clId="{56B1CBB4-3093-4A40-83BB-FA1DC57246A6}" dt="2023-11-21T14:09:08.345" v="422" actId="478"/>
          <ac:picMkLst>
            <pc:docMk/>
            <pc:sldMk cId="3678158814" sldId="343"/>
            <ac:picMk id="8" creationId="{453A9E6A-2D6F-8B03-7D2D-502EB7F2D8FF}"/>
          </ac:picMkLst>
        </pc:picChg>
        <pc:picChg chg="add del mod">
          <ac:chgData name="Yoder, Jason" userId="28f4d4d8-da04-4f86-b14d-a21675737bc5" providerId="ADAL" clId="{56B1CBB4-3093-4A40-83BB-FA1DC57246A6}" dt="2023-11-21T14:09:50.710" v="549" actId="21"/>
          <ac:picMkLst>
            <pc:docMk/>
            <pc:sldMk cId="3678158814" sldId="343"/>
            <ac:picMk id="10" creationId="{05C76A6C-7E42-3FF0-50DC-547F97600827}"/>
          </ac:picMkLst>
        </pc:picChg>
        <pc:picChg chg="add del mod">
          <ac:chgData name="Yoder, Jason" userId="28f4d4d8-da04-4f86-b14d-a21675737bc5" providerId="ADAL" clId="{56B1CBB4-3093-4A40-83BB-FA1DC57246A6}" dt="2023-11-21T14:10:33.192" v="567" actId="21"/>
          <ac:picMkLst>
            <pc:docMk/>
            <pc:sldMk cId="3678158814" sldId="343"/>
            <ac:picMk id="12" creationId="{973EAF2F-BB8D-C9D7-F163-CF57653FAA72}"/>
          </ac:picMkLst>
        </pc:picChg>
        <pc:picChg chg="add mod">
          <ac:chgData name="Yoder, Jason" userId="28f4d4d8-da04-4f86-b14d-a21675737bc5" providerId="ADAL" clId="{56B1CBB4-3093-4A40-83BB-FA1DC57246A6}" dt="2023-11-21T14:11:34.150" v="626" actId="1076"/>
          <ac:picMkLst>
            <pc:docMk/>
            <pc:sldMk cId="3678158814" sldId="343"/>
            <ac:picMk id="14" creationId="{11D30C01-D557-EBE6-56F2-F79EC3488938}"/>
          </ac:picMkLst>
        </pc:picChg>
        <pc:picChg chg="add mod">
          <ac:chgData name="Yoder, Jason" userId="28f4d4d8-da04-4f86-b14d-a21675737bc5" providerId="ADAL" clId="{56B1CBB4-3093-4A40-83BB-FA1DC57246A6}" dt="2023-11-21T14:11:33.022" v="625" actId="1076"/>
          <ac:picMkLst>
            <pc:docMk/>
            <pc:sldMk cId="3678158814" sldId="343"/>
            <ac:picMk id="16" creationId="{886DF227-E112-AD76-369A-C7ACC343C905}"/>
          </ac:picMkLst>
        </pc:picChg>
        <pc:picChg chg="add mod">
          <ac:chgData name="Yoder, Jason" userId="28f4d4d8-da04-4f86-b14d-a21675737bc5" providerId="ADAL" clId="{56B1CBB4-3093-4A40-83BB-FA1DC57246A6}" dt="2023-11-21T14:11:07.255" v="617" actId="1076"/>
          <ac:picMkLst>
            <pc:docMk/>
            <pc:sldMk cId="3678158814" sldId="343"/>
            <ac:picMk id="18" creationId="{19B249A5-C4E3-C13A-000A-1C50FE03731E}"/>
          </ac:picMkLst>
        </pc:picChg>
      </pc:sldChg>
      <pc:sldChg chg="addSp delSp modSp new mod">
        <pc:chgData name="Yoder, Jason" userId="28f4d4d8-da04-4f86-b14d-a21675737bc5" providerId="ADAL" clId="{56B1CBB4-3093-4A40-83BB-FA1DC57246A6}" dt="2023-11-21T14:27:59.802" v="727" actId="14100"/>
        <pc:sldMkLst>
          <pc:docMk/>
          <pc:sldMk cId="433860932" sldId="344"/>
        </pc:sldMkLst>
        <pc:spChg chg="mod">
          <ac:chgData name="Yoder, Jason" userId="28f4d4d8-da04-4f86-b14d-a21675737bc5" providerId="ADAL" clId="{56B1CBB4-3093-4A40-83BB-FA1DC57246A6}" dt="2023-11-21T14:26:19.252" v="698" actId="20577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56B1CBB4-3093-4A40-83BB-FA1DC57246A6}" dt="2023-11-21T14:27:05.411" v="710" actId="14100"/>
          <ac:spMkLst>
            <pc:docMk/>
            <pc:sldMk cId="433860932" sldId="344"/>
            <ac:spMk id="3" creationId="{D7BA9E3B-9371-8AD3-CF67-7774B62327B6}"/>
          </ac:spMkLst>
        </pc:spChg>
        <pc:picChg chg="add mod">
          <ac:chgData name="Yoder, Jason" userId="28f4d4d8-da04-4f86-b14d-a21675737bc5" providerId="ADAL" clId="{56B1CBB4-3093-4A40-83BB-FA1DC57246A6}" dt="2023-11-21T14:27:46.251" v="723" actId="1076"/>
          <ac:picMkLst>
            <pc:docMk/>
            <pc:sldMk cId="433860932" sldId="344"/>
            <ac:picMk id="6" creationId="{DCD4BF5B-938B-8CD0-5544-883010EE9F25}"/>
          </ac:picMkLst>
        </pc:picChg>
        <pc:picChg chg="add mod modCrop">
          <ac:chgData name="Yoder, Jason" userId="28f4d4d8-da04-4f86-b14d-a21675737bc5" providerId="ADAL" clId="{56B1CBB4-3093-4A40-83BB-FA1DC57246A6}" dt="2023-11-21T14:27:59.802" v="727" actId="14100"/>
          <ac:picMkLst>
            <pc:docMk/>
            <pc:sldMk cId="433860932" sldId="344"/>
            <ac:picMk id="8" creationId="{10AB7D43-961D-7101-1E42-AE1F142DE2BA}"/>
          </ac:picMkLst>
        </pc:picChg>
        <pc:inkChg chg="add del">
          <ac:chgData name="Yoder, Jason" userId="28f4d4d8-da04-4f86-b14d-a21675737bc5" providerId="ADAL" clId="{56B1CBB4-3093-4A40-83BB-FA1DC57246A6}" dt="2023-11-21T14:26:08.544" v="654" actId="9405"/>
          <ac:inkMkLst>
            <pc:docMk/>
            <pc:sldMk cId="433860932" sldId="344"/>
            <ac:inkMk id="4" creationId="{B3CD4D95-25DA-B31D-C4D1-6BA16DA452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1F60-86AF-274C-B759-04AFDD96F2D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5E3F-8821-6843-B7F4-F11EF974A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needed for students that struggled to get things </a:t>
            </a:r>
            <a:r>
              <a:rPr lang="en-US"/>
              <a:t>setup before day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05E3F-8821-6843-B7F4-F11EF974A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42FC-A75F-6E46-949F-22F15D26D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CFCF-15C0-954A-9580-0AACC77E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02F9-933F-9A45-B3C9-833027AD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6DFF-2CE0-BA42-B491-3748AA9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F306-C50D-3E4F-8063-8A91EE6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997-21F5-7747-A55D-7A6108D8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BE49-B359-E24E-ACB8-7EDD6A7D5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63FF-361B-2146-90FA-D2983D9B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C8BF-CB84-DC40-95D9-E39A2CAA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8D01-370D-5240-9D50-988FEFB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236B-D96E-D545-9CFC-A9CC6ADB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0FD1-3B44-2B4B-B86C-F956EFCB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819E-A15C-3642-AEE2-5C0F9FC3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015-129C-F849-A9E9-D1CE8F7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944F-6730-7A4E-8C15-3E4FE17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BD51-5367-A94A-B476-616F335E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5135-1B19-A448-850F-D5311CE6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720F-5659-DD41-9CE9-1187939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0E62-7FED-444D-8BCE-998EC91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0604-C341-CC40-990B-1E472A08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313A-EDDA-2041-9966-EECDD2B2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6D43-6C08-0B4E-9302-8916C23D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83D2-98C1-6543-A3DB-B646A80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5C18-9ABD-5B40-BAA8-C77F95F1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92B6-A095-1540-9998-0F3989F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562-EA8A-5440-B60E-A906051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8823-9C31-8146-AA8A-091E1E0D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6C45-A302-F144-B7CA-C559B1A0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7D52-3FBF-D142-A290-D1585121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402E-E17E-1247-9ADB-96180571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FEC9-71D0-C844-B3F7-8C0F9FB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36F0-4921-9B4B-8BB9-A20838D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3876-49E7-C245-9AF8-47475648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F9A2-B7C3-9B40-9DF6-12EE1B5E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40873-8079-A148-BCCE-BB3E1797A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3B49-97FC-E843-861D-9AA0490BC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BFE99-3FBA-994F-8554-15A389B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F348-ADB2-9F44-BF04-A894D45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EC666-6A15-4945-90EA-361EA49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9053-F016-7C48-83BC-93B8CC7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5BA2-CD9C-5F4E-82A4-1C52E15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6770-C03B-094A-A32D-9CBDA12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7EE4-ECEB-584B-BB40-7AD802E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6837D-54B2-B341-8F8C-66A716A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A46A-236C-CC4E-9382-C935359F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7E7C-954D-3444-932D-352B1F5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91E0-B226-5B4D-8278-14A7E224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EB0C-A339-2546-81CA-E65A30E0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E2D6-13C0-434C-A0B2-E322A450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FD5F-F977-474C-927A-A75B421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779F-5A81-544B-A880-536654AC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AAED-6B7F-EA42-A80D-AC24D476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C736-BDA6-0640-BA7C-ED06939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7234C-81C1-D04E-ABD7-EF7CEDD31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E6E8-411E-1E45-83DE-92AAD96C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6301-15EB-2A46-9130-0BDC4285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F32D-093F-0547-B747-D1ED95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2AAF-0180-3647-81D3-28BA9AC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9E1C-EBC2-654A-9BC3-996A86D7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CC07-40E4-0C42-95E1-4A335F1E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CD33-5804-7E49-A355-0FA81E1B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ECB0-78E8-2947-93F5-766FFF283DA8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BA8B-1432-994A-BB61-FE5BD4A7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797B-B715-E547-B637-DF2B7838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nvironment_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csse220setup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HIT-CSSE/csse220/blob/master/Docs/installing_eclips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HIT-CSSE/csse220/blob/master/Docs/getting_the_repo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HIT-CSSE/csse220/blob/master/Docs/eclipse_working_set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160730"/>
            <a:ext cx="53465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Setting Up Environment for CSSE220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508424"/>
            <a:ext cx="10779162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https://github.com/RHIT-CSSE/csse220/blob/master/Docs/environment_setup.md</a:t>
            </a:r>
            <a:endParaRPr lang="en-US" sz="2400" dirty="0"/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D4BF5B-938B-8CD0-5544-883010EE9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41" y="2069259"/>
            <a:ext cx="8925262" cy="4467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878753-8813-D7D1-76AD-4BFD8CB3D510}"/>
              </a:ext>
            </a:extLst>
          </p:cNvPr>
          <p:cNvSpPr txBox="1"/>
          <p:nvPr/>
        </p:nvSpPr>
        <p:spPr>
          <a:xfrm>
            <a:off x="5732928" y="223346"/>
            <a:ext cx="6459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/>
              <a:t>These Slides:</a:t>
            </a:r>
          </a:p>
          <a:p>
            <a:pPr marL="0" indent="0">
              <a:buNone/>
            </a:pPr>
            <a:r>
              <a:rPr lang="en-US" sz="3600" dirty="0">
                <a:hlinkClick r:id="rId5"/>
              </a:rPr>
              <a:t>tinyurl.com/csse220setup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3386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Installing Java and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https://github.com/RHIT-CSSE/csse220/blob/master/Docs/installing_eclipse.md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F6F5D4-4404-4593-33FB-9C6F2BDF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0333"/>
            <a:ext cx="7173654" cy="380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068216-E674-2529-41E6-24C15D8A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55" y="3604144"/>
            <a:ext cx="7519045" cy="325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Cloning the Repo (copy files to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</a:t>
            </a:r>
            <a:r>
              <a:rPr lang="en-US" sz="2400" dirty="0">
                <a:hlinkClick r:id="rId2"/>
              </a:rPr>
              <a:t>RHIT-CSSE</a:t>
            </a:r>
            <a:r>
              <a:rPr lang="en-US" dirty="0">
                <a:hlinkClick r:id="rId2"/>
              </a:rPr>
              <a:t>/csse220/blob/master/Docs/getting_the_repo.md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A668-6440-66E4-08D8-9CE6C115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1" y="1774806"/>
            <a:ext cx="8815039" cy="490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0DFD1-8C0E-71FC-A042-9700C800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58" y="2735411"/>
            <a:ext cx="6694842" cy="240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0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Working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176"/>
            <a:ext cx="12191999" cy="85302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https://github.com/RHIT-CSSE/csse220/blob/master/Docs/eclipse_working_sets.md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B7D43-961D-7101-1E42-AE1F142DE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7"/>
          <a:stretch/>
        </p:blipFill>
        <p:spPr>
          <a:xfrm>
            <a:off x="116627" y="1904105"/>
            <a:ext cx="6811297" cy="496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5F1B7-491B-A45A-DAF6-EC1EE04E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027" y="3227143"/>
            <a:ext cx="4292992" cy="2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133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Setting Up Environment for CSSE220</vt:lpstr>
      <vt:lpstr>Installing Java and Eclipse</vt:lpstr>
      <vt:lpstr>Cloning the Repo (copy files to your computer)</vt:lpstr>
      <vt:lpstr>Eclipse Working 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dc:creator>Microsoft Office User</dc:creator>
  <cp:lastModifiedBy>Yoder, Jason</cp:lastModifiedBy>
  <cp:revision>13</cp:revision>
  <dcterms:created xsi:type="dcterms:W3CDTF">2020-09-01T22:38:51Z</dcterms:created>
  <dcterms:modified xsi:type="dcterms:W3CDTF">2023-11-21T15:13:21Z</dcterms:modified>
</cp:coreProperties>
</file>