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6"/>
  </p:notesMasterIdLst>
  <p:handoutMasterIdLst>
    <p:handoutMasterId r:id="rId17"/>
  </p:handoutMasterIdLst>
  <p:sldIdLst>
    <p:sldId id="300" r:id="rId5"/>
    <p:sldId id="260" r:id="rId6"/>
    <p:sldId id="263" r:id="rId7"/>
    <p:sldId id="318" r:id="rId8"/>
    <p:sldId id="319" r:id="rId9"/>
    <p:sldId id="382" r:id="rId10"/>
    <p:sldId id="264" r:id="rId11"/>
    <p:sldId id="316" r:id="rId12"/>
    <p:sldId id="304" r:id="rId13"/>
    <p:sldId id="309" r:id="rId14"/>
    <p:sldId id="381" r:id="rId1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9F7AC-1410-4252-986F-7997E84350D8}" v="14" dt="2022-09-08T14:56:08.701"/>
    <p1510:client id="{53E6D910-2F32-4879-BD0B-56F74C11C1DE}" v="7" dt="2022-09-07T14:26:52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4694" autoAdjust="0"/>
  </p:normalViewPr>
  <p:slideViewPr>
    <p:cSldViewPr snapToGrid="0">
      <p:cViewPr varScale="1">
        <p:scale>
          <a:sx n="107" d="100"/>
          <a:sy n="107" d="100"/>
        </p:scale>
        <p:origin x="23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ram, Daniel" userId="S::ingramda@rose-hulman.edu::6b424d5e-3a88-4a5f-81fb-fd4766c4993d" providerId="AD" clId="Web-{53E6D910-2F32-4879-BD0B-56F74C11C1DE}"/>
    <pc:docChg chg="modSld">
      <pc:chgData name="Ingram, Daniel" userId="S::ingramda@rose-hulman.edu::6b424d5e-3a88-4a5f-81fb-fd4766c4993d" providerId="AD" clId="Web-{53E6D910-2F32-4879-BD0B-56F74C11C1DE}" dt="2022-09-07T14:26:27.872" v="5" actId="20577"/>
      <pc:docMkLst>
        <pc:docMk/>
      </pc:docMkLst>
      <pc:sldChg chg="modSp">
        <pc:chgData name="Ingram, Daniel" userId="S::ingramda@rose-hulman.edu::6b424d5e-3a88-4a5f-81fb-fd4766c4993d" providerId="AD" clId="Web-{53E6D910-2F32-4879-BD0B-56F74C11C1DE}" dt="2022-09-07T14:26:27.872" v="5" actId="20577"/>
        <pc:sldMkLst>
          <pc:docMk/>
          <pc:sldMk cId="811587282" sldId="304"/>
        </pc:sldMkLst>
        <pc:spChg chg="mod">
          <ac:chgData name="Ingram, Daniel" userId="S::ingramda@rose-hulman.edu::6b424d5e-3a88-4a5f-81fb-fd4766c4993d" providerId="AD" clId="Web-{53E6D910-2F32-4879-BD0B-56F74C11C1DE}" dt="2022-09-07T14:26:27.872" v="5" actId="20577"/>
          <ac:spMkLst>
            <pc:docMk/>
            <pc:sldMk cId="811587282" sldId="304"/>
            <ac:spMk id="3" creationId="{00000000-0000-0000-0000-000000000000}"/>
          </ac:spMkLst>
        </pc:spChg>
      </pc:sldChg>
      <pc:sldChg chg="modSp">
        <pc:chgData name="Ingram, Daniel" userId="S::ingramda@rose-hulman.edu::6b424d5e-3a88-4a5f-81fb-fd4766c4993d" providerId="AD" clId="Web-{53E6D910-2F32-4879-BD0B-56F74C11C1DE}" dt="2022-09-07T14:24:54.916" v="1" actId="20577"/>
        <pc:sldMkLst>
          <pc:docMk/>
          <pc:sldMk cId="3615992630" sldId="319"/>
        </pc:sldMkLst>
        <pc:spChg chg="mod">
          <ac:chgData name="Ingram, Daniel" userId="S::ingramda@rose-hulman.edu::6b424d5e-3a88-4a5f-81fb-fd4766c4993d" providerId="AD" clId="Web-{53E6D910-2F32-4879-BD0B-56F74C11C1DE}" dt="2022-09-07T14:24:54.916" v="1" actId="20577"/>
          <ac:spMkLst>
            <pc:docMk/>
            <pc:sldMk cId="3615992630" sldId="319"/>
            <ac:spMk id="3" creationId="{00000000-0000-0000-0000-000000000000}"/>
          </ac:spMkLst>
        </pc:spChg>
      </pc:sldChg>
    </pc:docChg>
  </pc:docChgLst>
  <pc:docChgLst>
    <pc:chgData name="Kenyon, Will" userId="S::kenyonwm@rose-hulman.edu::be924217-013b-41ef-8684-c9a48041ff53" providerId="AD" clId="Web-{64C26023-8C67-4FB5-9471-F7EDB1E55428}"/>
    <pc:docChg chg="modSld">
      <pc:chgData name="Kenyon, Will" userId="S::kenyonwm@rose-hulman.edu::be924217-013b-41ef-8684-c9a48041ff53" providerId="AD" clId="Web-{64C26023-8C67-4FB5-9471-F7EDB1E55428}" dt="2021-12-07T17:46:59.418" v="0" actId="1076"/>
      <pc:docMkLst>
        <pc:docMk/>
      </pc:docMkLst>
      <pc:sldChg chg="modSp">
        <pc:chgData name="Kenyon, Will" userId="S::kenyonwm@rose-hulman.edu::be924217-013b-41ef-8684-c9a48041ff53" providerId="AD" clId="Web-{64C26023-8C67-4FB5-9471-F7EDB1E55428}" dt="2021-12-07T17:46:59.418" v="0" actId="1076"/>
        <pc:sldMkLst>
          <pc:docMk/>
          <pc:sldMk cId="104887871" sldId="309"/>
        </pc:sldMkLst>
        <pc:spChg chg="mod">
          <ac:chgData name="Kenyon, Will" userId="S::kenyonwm@rose-hulman.edu::be924217-013b-41ef-8684-c9a48041ff53" providerId="AD" clId="Web-{64C26023-8C67-4FB5-9471-F7EDB1E55428}" dt="2021-12-07T17:46:59.418" v="0" actId="1076"/>
          <ac:spMkLst>
            <pc:docMk/>
            <pc:sldMk cId="104887871" sldId="309"/>
            <ac:spMk id="5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FEAA5051-5FB3-3044-8D2D-0A21FF32C22C}"/>
    <pc:docChg chg="delSld modSld">
      <pc:chgData name="Hollingsworth, Joseph" userId="6338ef61-550f-4a52-a8a3-bd9025908f10" providerId="ADAL" clId="{FEAA5051-5FB3-3044-8D2D-0A21FF32C22C}" dt="2021-09-06T19:49:37.675" v="1" actId="20577"/>
      <pc:docMkLst>
        <pc:docMk/>
      </pc:docMkLst>
      <pc:sldChg chg="modSp mod">
        <pc:chgData name="Hollingsworth, Joseph" userId="6338ef61-550f-4a52-a8a3-bd9025908f10" providerId="ADAL" clId="{FEAA5051-5FB3-3044-8D2D-0A21FF32C22C}" dt="2021-09-06T19:49:37.675" v="1" actId="20577"/>
        <pc:sldMkLst>
          <pc:docMk/>
          <pc:sldMk cId="2288678104" sldId="302"/>
        </pc:sldMkLst>
        <pc:spChg chg="mod">
          <ac:chgData name="Hollingsworth, Joseph" userId="6338ef61-550f-4a52-a8a3-bd9025908f10" providerId="ADAL" clId="{FEAA5051-5FB3-3044-8D2D-0A21FF32C22C}" dt="2021-09-06T19:49:37.675" v="1" actId="20577"/>
          <ac:spMkLst>
            <pc:docMk/>
            <pc:sldMk cId="2288678104" sldId="302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FEAA5051-5FB3-3044-8D2D-0A21FF32C22C}" dt="2021-09-06T19:49:20.724" v="0" actId="2696"/>
        <pc:sldMkLst>
          <pc:docMk/>
          <pc:sldMk cId="888947291" sldId="318"/>
        </pc:sldMkLst>
      </pc:sldChg>
    </pc:docChg>
  </pc:docChgLst>
  <pc:docChgLst>
    <pc:chgData name="Korinek, Adam" userId="S::korineaj@rose-hulman.edu::a98ddd77-be9c-4186-9ea9-5e52026b75b2" providerId="AD" clId="Web-{4458C8A2-2A32-4AC8-B32C-A9BED5374A68}"/>
    <pc:docChg chg="modSld">
      <pc:chgData name="Korinek, Adam" userId="S::korineaj@rose-hulman.edu::a98ddd77-be9c-4186-9ea9-5e52026b75b2" providerId="AD" clId="Web-{4458C8A2-2A32-4AC8-B32C-A9BED5374A68}" dt="2021-09-14T01:50:47.530" v="1" actId="1076"/>
      <pc:docMkLst>
        <pc:docMk/>
      </pc:docMkLst>
      <pc:sldChg chg="modSp">
        <pc:chgData name="Korinek, Adam" userId="S::korineaj@rose-hulman.edu::a98ddd77-be9c-4186-9ea9-5e52026b75b2" providerId="AD" clId="Web-{4458C8A2-2A32-4AC8-B32C-A9BED5374A68}" dt="2021-09-14T01:50:47.530" v="1" actId="1076"/>
        <pc:sldMkLst>
          <pc:docMk/>
          <pc:sldMk cId="104887871" sldId="309"/>
        </pc:sldMkLst>
        <pc:spChg chg="mod">
          <ac:chgData name="Korinek, Adam" userId="S::korineaj@rose-hulman.edu::a98ddd77-be9c-4186-9ea9-5e52026b75b2" providerId="AD" clId="Web-{4458C8A2-2A32-4AC8-B32C-A9BED5374A68}" dt="2021-09-14T01:50:47.530" v="1" actId="1076"/>
          <ac:spMkLst>
            <pc:docMk/>
            <pc:sldMk cId="104887871" sldId="309"/>
            <ac:spMk id="7" creationId="{00000000-0000-0000-0000-000000000000}"/>
          </ac:spMkLst>
        </pc:spChg>
        <pc:spChg chg="mod">
          <ac:chgData name="Korinek, Adam" userId="S::korineaj@rose-hulman.edu::a98ddd77-be9c-4186-9ea9-5e52026b75b2" providerId="AD" clId="Web-{4458C8A2-2A32-4AC8-B32C-A9BED5374A68}" dt="2021-09-14T01:50:45.593" v="0" actId="1076"/>
          <ac:spMkLst>
            <pc:docMk/>
            <pc:sldMk cId="104887871" sldId="309"/>
            <ac:spMk id="8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7F2D5C8F-A641-7D4B-85D9-7A752108600D}"/>
    <pc:docChg chg="custSel addSld delSld modSld sldOrd">
      <pc:chgData name="Hollingsworth, Joseph" userId="6338ef61-550f-4a52-a8a3-bd9025908f10" providerId="ADAL" clId="{7F2D5C8F-A641-7D4B-85D9-7A752108600D}" dt="2021-09-07T00:42:25.006" v="290" actId="20577"/>
      <pc:docMkLst>
        <pc:docMk/>
      </pc:docMkLst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522096617" sldId="25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217275776" sldId="25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265363463" sldId="261"/>
        </pc:sldMkLst>
      </pc:sldChg>
      <pc:sldChg chg="modSp mod">
        <pc:chgData name="Hollingsworth, Joseph" userId="6338ef61-550f-4a52-a8a3-bd9025908f10" providerId="ADAL" clId="{7F2D5C8F-A641-7D4B-85D9-7A752108600D}" dt="2021-09-07T00:21:21.785" v="21" actId="113"/>
        <pc:sldMkLst>
          <pc:docMk/>
          <pc:sldMk cId="593419135" sldId="263"/>
        </pc:sldMkLst>
        <pc:spChg chg="mod">
          <ac:chgData name="Hollingsworth, Joseph" userId="6338ef61-550f-4a52-a8a3-bd9025908f10" providerId="ADAL" clId="{7F2D5C8F-A641-7D4B-85D9-7A752108600D}" dt="2021-09-07T00:21:21.785" v="21" actId="113"/>
          <ac:spMkLst>
            <pc:docMk/>
            <pc:sldMk cId="593419135" sldId="263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7F2D5C8F-A641-7D4B-85D9-7A752108600D}" dt="2021-09-07T00:41:49.585" v="278" actId="6549"/>
        <pc:sldMkLst>
          <pc:docMk/>
          <pc:sldMk cId="2468141845" sldId="264"/>
        </pc:sldMkLst>
        <pc:spChg chg="mod">
          <ac:chgData name="Hollingsworth, Joseph" userId="6338ef61-550f-4a52-a8a3-bd9025908f10" providerId="ADAL" clId="{7F2D5C8F-A641-7D4B-85D9-7A752108600D}" dt="2021-09-07T00:41:49.585" v="278" actId="6549"/>
          <ac:spMkLst>
            <pc:docMk/>
            <pc:sldMk cId="2468141845" sldId="264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608411847" sldId="26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197659972" sldId="26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666716323" sldId="26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058514010" sldId="26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892145613" sldId="27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908201619" sldId="27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04046212" sldId="27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578535065" sldId="27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605874023" sldId="27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41841959" sldId="27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912177595" sldId="27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078238249" sldId="27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42874814" sldId="27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03764021" sldId="27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089089331" sldId="28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183252574" sldId="28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09014256" sldId="28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523799280" sldId="28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71878340" sldId="28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668435085" sldId="28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55760767" sldId="28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58265216" sldId="28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853083052" sldId="28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582998312" sldId="28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24989575" sldId="29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05992349" sldId="29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8095655" sldId="29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626782504" sldId="29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417768381" sldId="29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048058715" sldId="299"/>
        </pc:sldMkLst>
      </pc:sldChg>
      <pc:sldChg chg="modSp mod">
        <pc:chgData name="Hollingsworth, Joseph" userId="6338ef61-550f-4a52-a8a3-bd9025908f10" providerId="ADAL" clId="{7F2D5C8F-A641-7D4B-85D9-7A752108600D}" dt="2021-09-07T00:20:02.388" v="1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7F2D5C8F-A641-7D4B-85D9-7A752108600D}" dt="2021-09-07T00:20:02.388" v="1" actId="6549"/>
          <ac:spMkLst>
            <pc:docMk/>
            <pc:sldMk cId="3104463201" sldId="300"/>
            <ac:spMk id="9219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666919489" sldId="30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288678104" sldId="30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86402373" sldId="303"/>
        </pc:sldMkLst>
      </pc:sldChg>
      <pc:sldChg chg="modSp mod">
        <pc:chgData name="Hollingsworth, Joseph" userId="6338ef61-550f-4a52-a8a3-bd9025908f10" providerId="ADAL" clId="{7F2D5C8F-A641-7D4B-85D9-7A752108600D}" dt="2021-09-07T00:42:25.006" v="290" actId="20577"/>
        <pc:sldMkLst>
          <pc:docMk/>
          <pc:sldMk cId="811587282" sldId="304"/>
        </pc:sldMkLst>
        <pc:spChg chg="mod">
          <ac:chgData name="Hollingsworth, Joseph" userId="6338ef61-550f-4a52-a8a3-bd9025908f10" providerId="ADAL" clId="{7F2D5C8F-A641-7D4B-85D9-7A752108600D}" dt="2021-09-07T00:42:25.006" v="290" actId="20577"/>
          <ac:spMkLst>
            <pc:docMk/>
            <pc:sldMk cId="811587282" sldId="304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901388388" sldId="31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084379758" sldId="31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960969336" sldId="31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319455308" sldId="315"/>
        </pc:sldMkLst>
      </pc:sldChg>
      <pc:sldChg chg="addSp delSp modSp add mod ord modNotesTx">
        <pc:chgData name="Hollingsworth, Joseph" userId="6338ef61-550f-4a52-a8a3-bd9025908f10" providerId="ADAL" clId="{7F2D5C8F-A641-7D4B-85D9-7A752108600D}" dt="2021-09-07T00:40:46.031" v="216" actId="20577"/>
        <pc:sldMkLst>
          <pc:docMk/>
          <pc:sldMk cId="2958819567" sldId="318"/>
        </pc:sldMkLst>
        <pc:spChg chg="mod">
          <ac:chgData name="Hollingsworth, Joseph" userId="6338ef61-550f-4a52-a8a3-bd9025908f10" providerId="ADAL" clId="{7F2D5C8F-A641-7D4B-85D9-7A752108600D}" dt="2021-09-07T00:35:48.277" v="75" actId="1076"/>
          <ac:spMkLst>
            <pc:docMk/>
            <pc:sldMk cId="2958819567" sldId="318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7F2D5C8F-A641-7D4B-85D9-7A752108600D}" dt="2021-09-07T00:40:46.031" v="216" actId="20577"/>
          <ac:spMkLst>
            <pc:docMk/>
            <pc:sldMk cId="2958819567" sldId="318"/>
            <ac:spMk id="3" creationId="{00000000-0000-0000-0000-000000000000}"/>
          </ac:spMkLst>
        </pc:spChg>
        <pc:picChg chg="add del mod">
          <ac:chgData name="Hollingsworth, Joseph" userId="6338ef61-550f-4a52-a8a3-bd9025908f10" providerId="ADAL" clId="{7F2D5C8F-A641-7D4B-85D9-7A752108600D}" dt="2021-09-07T00:33:05.813" v="55" actId="478"/>
          <ac:picMkLst>
            <pc:docMk/>
            <pc:sldMk cId="2958819567" sldId="318"/>
            <ac:picMk id="5" creationId="{546269BD-57B2-7845-8F82-A3CEB738E01E}"/>
          </ac:picMkLst>
        </pc:picChg>
        <pc:picChg chg="add del mod">
          <ac:chgData name="Hollingsworth, Joseph" userId="6338ef61-550f-4a52-a8a3-bd9025908f10" providerId="ADAL" clId="{7F2D5C8F-A641-7D4B-85D9-7A752108600D}" dt="2021-09-07T00:35:11.296" v="67" actId="478"/>
          <ac:picMkLst>
            <pc:docMk/>
            <pc:sldMk cId="2958819567" sldId="318"/>
            <ac:picMk id="7" creationId="{29D15E05-02F1-BA47-B4FA-10CEFDD6E56B}"/>
          </ac:picMkLst>
        </pc:picChg>
        <pc:picChg chg="add mod">
          <ac:chgData name="Hollingsworth, Joseph" userId="6338ef61-550f-4a52-a8a3-bd9025908f10" providerId="ADAL" clId="{7F2D5C8F-A641-7D4B-85D9-7A752108600D}" dt="2021-09-07T00:40:39.832" v="208" actId="1076"/>
          <ac:picMkLst>
            <pc:docMk/>
            <pc:sldMk cId="2958819567" sldId="318"/>
            <ac:picMk id="9" creationId="{33C15C45-0C7E-8243-907A-317C1374BC85}"/>
          </ac:picMkLst>
        </pc:pic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22581953" sldId="319"/>
        </pc:sldMkLst>
      </pc:sldChg>
      <pc:sldChg chg="delSp modSp add mod">
        <pc:chgData name="Hollingsworth, Joseph" userId="6338ef61-550f-4a52-a8a3-bd9025908f10" providerId="ADAL" clId="{7F2D5C8F-A641-7D4B-85D9-7A752108600D}" dt="2021-09-07T00:40:01.389" v="202" actId="313"/>
        <pc:sldMkLst>
          <pc:docMk/>
          <pc:sldMk cId="3615992630" sldId="319"/>
        </pc:sldMkLst>
        <pc:spChg chg="mod">
          <ac:chgData name="Hollingsworth, Joseph" userId="6338ef61-550f-4a52-a8a3-bd9025908f10" providerId="ADAL" clId="{7F2D5C8F-A641-7D4B-85D9-7A752108600D}" dt="2021-09-07T00:40:01.389" v="202" actId="313"/>
          <ac:spMkLst>
            <pc:docMk/>
            <pc:sldMk cId="3615992630" sldId="319"/>
            <ac:spMk id="3" creationId="{00000000-0000-0000-0000-000000000000}"/>
          </ac:spMkLst>
        </pc:spChg>
        <pc:picChg chg="del">
          <ac:chgData name="Hollingsworth, Joseph" userId="6338ef61-550f-4a52-a8a3-bd9025908f10" providerId="ADAL" clId="{7F2D5C8F-A641-7D4B-85D9-7A752108600D}" dt="2021-09-07T00:35:58.638" v="78" actId="478"/>
          <ac:picMkLst>
            <pc:docMk/>
            <pc:sldMk cId="3615992630" sldId="319"/>
            <ac:picMk id="9" creationId="{33C15C45-0C7E-8243-907A-317C1374BC85}"/>
          </ac:picMkLst>
        </pc:pic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801145110" sldId="320"/>
        </pc:sldMkLst>
      </pc:sldChg>
    </pc:docChg>
  </pc:docChgLst>
  <pc:docChgLst>
    <pc:chgData name="Lewandowski, Alec" userId="S::lewandaj@rose-hulman.edu::7c69e43b-7396-47b2-a000-e4b1fd9aa6ef" providerId="AD" clId="Web-{4449F7AC-1410-4252-986F-7997E84350D8}"/>
    <pc:docChg chg="addSld delSld">
      <pc:chgData name="Lewandowski, Alec" userId="S::lewandaj@rose-hulman.edu::7c69e43b-7396-47b2-a000-e4b1fd9aa6ef" providerId="AD" clId="Web-{4449F7AC-1410-4252-986F-7997E84350D8}" dt="2022-09-08T14:56:06.982" v="1"/>
      <pc:docMkLst>
        <pc:docMk/>
      </pc:docMkLst>
      <pc:sldChg chg="add del">
        <pc:chgData name="Lewandowski, Alec" userId="S::lewandaj@rose-hulman.edu::7c69e43b-7396-47b2-a000-e4b1fd9aa6ef" providerId="AD" clId="Web-{4449F7AC-1410-4252-986F-7997E84350D8}" dt="2022-09-08T14:56:06.982" v="1"/>
        <pc:sldMkLst>
          <pc:docMk/>
          <pc:sldMk cId="3615992630" sldId="319"/>
        </pc:sldMkLst>
      </pc:sldChg>
    </pc:docChg>
  </pc:docChgLst>
  <pc:docChgLst>
    <pc:chgData name="Hollingsworth, Joseph" userId="6338ef61-550f-4a52-a8a3-bd9025908f10" providerId="ADAL" clId="{82C04DF7-5114-CF43-A7F9-40D6478D9412}"/>
    <pc:docChg chg="modSld">
      <pc:chgData name="Hollingsworth, Joseph" userId="6338ef61-550f-4a52-a8a3-bd9025908f10" providerId="ADAL" clId="{82C04DF7-5114-CF43-A7F9-40D6478D9412}" dt="2022-03-10T02:02:35.406" v="16" actId="6549"/>
      <pc:docMkLst>
        <pc:docMk/>
      </pc:docMkLst>
      <pc:sldChg chg="modSp mod">
        <pc:chgData name="Hollingsworth, Joseph" userId="6338ef61-550f-4a52-a8a3-bd9025908f10" providerId="ADAL" clId="{82C04DF7-5114-CF43-A7F9-40D6478D9412}" dt="2022-03-10T02:02:35.406" v="16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82C04DF7-5114-CF43-A7F9-40D6478D9412}" dt="2022-03-10T02:02:35.406" v="16" actId="6549"/>
          <ac:spMkLst>
            <pc:docMk/>
            <pc:sldMk cId="3104463201" sldId="30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12/13/24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baseline="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1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Example:   counting the words in constitution,</a:t>
            </a:r>
            <a:r>
              <a:rPr lang="en-US" baseline="0"/>
              <a:t> keep track of the occurrences of each word in the document</a:t>
            </a:r>
          </a:p>
          <a:p>
            <a:endParaRPr lang="en-US" baseline="0"/>
          </a:p>
          <a:p>
            <a:r>
              <a:rPr lang="en-US" baseline="0"/>
              <a:t>Each String should map to some integer!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814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Draw table on the board showing username to students and attempt to look a student up by their username… if we had an</a:t>
            </a:r>
            <a:r>
              <a:rPr lang="en-US" baseline="0"/>
              <a:t> </a:t>
            </a:r>
            <a:r>
              <a:rPr lang="en-US" baseline="0" err="1"/>
              <a:t>ArrayList</a:t>
            </a:r>
            <a:r>
              <a:rPr lang="en-US" baseline="0"/>
              <a:t> of students we’d have to loop through each and compare the username to find the student we wanted, but if we have them in a </a:t>
            </a:r>
            <a:r>
              <a:rPr lang="en-US" baseline="0" err="1"/>
              <a:t>HashMap</a:t>
            </a:r>
            <a:r>
              <a:rPr lang="en-US" baseline="0"/>
              <a:t>, we just have to look them up by their username. Makes the code simpler and faster</a:t>
            </a:r>
          </a:p>
          <a:p>
            <a:endParaRPr lang="en-US" baseline="0"/>
          </a:p>
          <a:p>
            <a:r>
              <a:rPr lang="en-US" baseline="0"/>
              <a:t>Angle brackets similar to?? </a:t>
            </a:r>
            <a:r>
              <a:rPr lang="en-US" baseline="0" err="1"/>
              <a:t>ArrayList</a:t>
            </a:r>
            <a:endParaRPr lang="en-US" baseline="0"/>
          </a:p>
          <a:p>
            <a:endParaRPr lang="en-US" baseline="0"/>
          </a:p>
          <a:p>
            <a:r>
              <a:rPr lang="en-US" baseline="0" err="1"/>
              <a:t>HashMap</a:t>
            </a:r>
            <a:r>
              <a:rPr lang="en-US" baseline="0"/>
              <a:t> very common.  Has TWO TYPES? Why?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6840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might create a problem if there are two airports in the same zip code.</a:t>
            </a:r>
          </a:p>
          <a:p>
            <a:r>
              <a:rPr lang="en-US" dirty="0"/>
              <a:t>Q: How could we fix that issue and store information if there are two airports in one </a:t>
            </a:r>
            <a:r>
              <a:rPr lang="en-US" dirty="0" err="1"/>
              <a:t>zipcode</a:t>
            </a:r>
            <a:r>
              <a:rPr lang="en-US" dirty="0"/>
              <a:t>?</a:t>
            </a:r>
          </a:p>
          <a:p>
            <a:r>
              <a:rPr lang="en-US" dirty="0"/>
              <a:t>A: We could reverse the order so that the key is the String (Airport) and the value is the </a:t>
            </a:r>
            <a:r>
              <a:rPr lang="en-US" dirty="0" err="1"/>
              <a:t>zipcode</a:t>
            </a:r>
            <a:endParaRPr lang="en-US" dirty="0"/>
          </a:p>
          <a:p>
            <a:r>
              <a:rPr lang="en-US" dirty="0"/>
              <a:t>Q: What if there is also Airport that is in two </a:t>
            </a:r>
            <a:r>
              <a:rPr lang="en-US" dirty="0" err="1"/>
              <a:t>zipcodes</a:t>
            </a:r>
            <a:r>
              <a:rPr lang="en-US" dirty="0"/>
              <a:t>?</a:t>
            </a:r>
          </a:p>
          <a:p>
            <a:r>
              <a:rPr lang="en-US" dirty="0"/>
              <a:t>A: We need to store information in a non one-to-one correspondence. This means the value needs to be a collection. </a:t>
            </a:r>
            <a:r>
              <a:rPr lang="en-US"/>
              <a:t>We will </a:t>
            </a:r>
            <a:r>
              <a:rPr lang="en-US" dirty="0"/>
              <a:t>look at an example late of this. (Social Media example)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90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5925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the solution set).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good measure, I will start this one from scratch just so they</a:t>
            </a:r>
            <a:r>
              <a:rPr lang="en-US" baseline="0" dirty="0"/>
              <a:t> will see it from the ground up (I like them to see it from scratch sometimes, but it appears in the solution set).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61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Once groups are finished, ask them to work on the array problems from SVN</a:t>
            </a:r>
          </a:p>
          <a:p>
            <a:r>
              <a:rPr lang="en-US"/>
              <a:t>Once</a:t>
            </a:r>
            <a:r>
              <a:rPr lang="en-US" baseline="0"/>
              <a:t> enough groups are finished, review the quiz questions and pint class to the cheat sheet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902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Friday, December 13,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534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Check out </a:t>
            </a:r>
            <a:r>
              <a:rPr lang="en-US" sz="2400" dirty="0" err="1"/>
              <a:t>PracticeMapsAndObjectIntro</a:t>
            </a:r>
            <a:r>
              <a:rPr lang="en-US" sz="2400" dirty="0"/>
              <a:t> from Git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A5ACA-43DC-E230-42BB-506C1DF0FB14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8BB12-5B61-FAD5-E4AE-FCFEDE6C1C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HashMap</a:t>
            </a:r>
            <a:r>
              <a:rPr lang="en-US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141889"/>
            <a:ext cx="89154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HashMap</a:t>
            </a:r>
            <a:r>
              <a:rPr lang="en-US" sz="2400">
                <a:latin typeface="Consolas" panose="020B0609020204030204" pitchFamily="49" charset="0"/>
              </a:rPr>
              <a:t>&lt;String, </a:t>
            </a: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&lt;String&gt;&gt; </a:t>
            </a:r>
            <a:r>
              <a:rPr lang="en-US" sz="2400" err="1">
                <a:latin typeface="Consolas" panose="020B0609020204030204" pitchFamily="49" charset="0"/>
              </a:rPr>
              <a:t>friendMap</a:t>
            </a:r>
            <a:r>
              <a:rPr lang="en-US" sz="240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friendMap.put</a:t>
            </a:r>
            <a:r>
              <a:rPr lang="en-US" sz="2400">
                <a:latin typeface="Consolas" panose="020B0609020204030204" pitchFamily="49" charset="0"/>
              </a:rPr>
              <a:t>("Jason", new </a:t>
            </a: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</a:t>
            </a:r>
            <a:r>
              <a:rPr lang="en-US" sz="2400">
                <a:latin typeface="Consolas" panose="020B0609020204030204" pitchFamily="49" charset="0"/>
              </a:rPr>
              <a:t> = new </a:t>
            </a:r>
            <a:r>
              <a:rPr lang="en-US" sz="2400" err="1">
                <a:latin typeface="Consolas" panose="020B0609020204030204" pitchFamily="49" charset="0"/>
              </a:rPr>
              <a:t>HashMap</a:t>
            </a:r>
            <a:r>
              <a:rPr lang="en-US" sz="2400">
                <a:latin typeface="Consolas" panose="020B0609020204030204" pitchFamily="49" charset="0"/>
              </a:rPr>
              <a:t>&lt;</a:t>
            </a:r>
            <a:r>
              <a:rPr lang="en-US" sz="1800">
                <a:latin typeface="Consolas" panose="020B0609020204030204" pitchFamily="49" charset="0"/>
              </a:rPr>
              <a:t>String, </a:t>
            </a:r>
            <a:r>
              <a:rPr lang="en-US" sz="1800" err="1">
                <a:latin typeface="Consolas" panose="020B0609020204030204" pitchFamily="49" charset="0"/>
              </a:rPr>
              <a:t>ArrayList</a:t>
            </a:r>
            <a:r>
              <a:rPr lang="en-US" sz="1800">
                <a:latin typeface="Consolas" panose="020B0609020204030204" pitchFamily="49" charset="0"/>
              </a:rPr>
              <a:t>&lt;String&gt;</a:t>
            </a:r>
            <a:r>
              <a:rPr lang="en-US" sz="2400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friendMap.put</a:t>
            </a:r>
            <a:r>
              <a:rPr lang="en-US" sz="2400">
                <a:latin typeface="Consolas" panose="020B0609020204030204" pitchFamily="49" charset="0"/>
              </a:rPr>
              <a:t>("Jason", new </a:t>
            </a: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&lt;String&gt;() 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ArrayList</a:t>
            </a:r>
            <a:r>
              <a:rPr lang="en-US" sz="2400">
                <a:latin typeface="Consolas" panose="020B0609020204030204" pitchFamily="49" charset="0"/>
              </a:rPr>
              <a:t>&lt;String&gt; </a:t>
            </a:r>
            <a:r>
              <a:rPr lang="en-US" sz="2400" err="1">
                <a:latin typeface="Consolas" panose="020B0609020204030204" pitchFamily="49" charset="0"/>
              </a:rPr>
              <a:t>jasonsFriends</a:t>
            </a:r>
            <a:r>
              <a:rPr lang="en-US" sz="2400">
                <a:latin typeface="Consolas" panose="020B0609020204030204" pitchFamily="49" charset="0"/>
              </a:rPr>
              <a:t> = </a:t>
            </a:r>
            <a:r>
              <a:rPr lang="en-US" sz="2400" err="1">
                <a:latin typeface="Consolas" panose="020B0609020204030204" pitchFamily="49" charset="0"/>
              </a:rPr>
              <a:t>friendMap.get</a:t>
            </a:r>
            <a:r>
              <a:rPr lang="en-US" sz="2400">
                <a:latin typeface="Consolas" panose="020B0609020204030204" pitchFamily="49" charset="0"/>
              </a:rPr>
              <a:t>("Jason");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jasonsFriends.add</a:t>
            </a:r>
            <a:r>
              <a:rPr lang="en-US" sz="2400">
                <a:latin typeface="Consolas" panose="020B0609020204030204" pitchFamily="49" charset="0"/>
              </a:rPr>
              <a:t>("Aaron");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friendMap.get</a:t>
            </a:r>
            <a:r>
              <a:rPr lang="en-US" sz="2400">
                <a:latin typeface="Consolas" panose="020B0609020204030204" pitchFamily="49" charset="0"/>
              </a:rPr>
              <a:t>("Jason").add( "JP"    );</a:t>
            </a:r>
          </a:p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friendMap.get</a:t>
            </a:r>
            <a:r>
              <a:rPr lang="en-US" sz="2400">
                <a:latin typeface="Consolas" panose="020B0609020204030204" pitchFamily="49" charset="0"/>
              </a:rPr>
              <a:t>("JP").add( "Jason"    );</a:t>
            </a:r>
          </a:p>
          <a:p>
            <a:pPr marL="0" indent="0">
              <a:buNone/>
            </a:pPr>
            <a:endParaRPr lang="en-US" sz="24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400">
              <a:latin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5" name="Lightning Bolt 4"/>
          <p:cNvSpPr/>
          <p:nvPr/>
        </p:nvSpPr>
        <p:spPr>
          <a:xfrm>
            <a:off x="66675" y="854838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9050" y="476806"/>
            <a:ext cx="5257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/>
              <a:t>NULL POINTER EXCEPTION: </a:t>
            </a:r>
            <a:r>
              <a:rPr lang="en-US" err="1"/>
              <a:t>friendMap</a:t>
            </a:r>
            <a:r>
              <a:rPr lang="en-US"/>
              <a:t> is null</a:t>
            </a:r>
          </a:p>
        </p:txBody>
      </p:sp>
      <p:sp>
        <p:nvSpPr>
          <p:cNvPr id="7" name="Lightning Bolt 6"/>
          <p:cNvSpPr/>
          <p:nvPr/>
        </p:nvSpPr>
        <p:spPr>
          <a:xfrm>
            <a:off x="3171720" y="5594212"/>
            <a:ext cx="1219200" cy="103933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569786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err="1">
                <a:latin typeface="Consolas" panose="020B0609020204030204" pitchFamily="49" charset="0"/>
              </a:rPr>
              <a:t>friendMap</a:t>
            </a:r>
            <a:r>
              <a:rPr lang="en-US" sz="2400">
                <a:latin typeface="Consolas" panose="020B0609020204030204" pitchFamily="49" charset="0"/>
              </a:rPr>
              <a:t>-&gt;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[Aaron]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909044"/>
              </p:ext>
            </p:extLst>
          </p:nvPr>
        </p:nvGraphicFramePr>
        <p:xfrm>
          <a:off x="2438400" y="5144298"/>
          <a:ext cx="6096000" cy="1468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9106928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751103820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/>
                        <a:t>Keys  (String)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Values  (</a:t>
                      </a:r>
                      <a:r>
                        <a:rPr lang="en-US" err="1"/>
                        <a:t>ArrayList</a:t>
                      </a:r>
                      <a:r>
                        <a:rPr lang="en-US"/>
                        <a:t>&lt;String&gt;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90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[Aaron, JP]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515706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5400159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975470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942819" y="5310690"/>
            <a:ext cx="6400800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NULL POINTER EXCEPTION: </a:t>
            </a:r>
            <a:r>
              <a:rPr lang="en-US" dirty="0" err="1">
                <a:latin typeface="Consolas" panose="020B0609020204030204" pitchFamily="49" charset="0"/>
              </a:rPr>
              <a:t>friendMap.get</a:t>
            </a:r>
            <a:r>
              <a:rPr lang="en-US" dirty="0">
                <a:latin typeface="Consolas" panose="020B0609020204030204" pitchFamily="49" charset="0"/>
              </a:rPr>
              <a:t>("JP")</a:t>
            </a:r>
            <a:r>
              <a:rPr lang="en-US" dirty="0"/>
              <a:t> is null</a:t>
            </a:r>
          </a:p>
        </p:txBody>
      </p:sp>
    </p:spTree>
    <p:extLst>
      <p:ext uri="{BB962C8B-B14F-4D97-AF65-F5344CB8AC3E}">
        <p14:creationId xmlns:p14="http://schemas.microsoft.com/office/powerpoint/2010/main" val="104887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b="1" dirty="0"/>
              <a:t>Collaborative Exercises</a:t>
            </a:r>
          </a:p>
          <a:p>
            <a:r>
              <a:rPr lang="en-US" sz="2800" i="1" dirty="0" err="1"/>
              <a:t>PracticeMapsAndObjectIntro</a:t>
            </a:r>
            <a:endParaRPr lang="en-US" sz="2800" i="1" dirty="0"/>
          </a:p>
          <a:p>
            <a:r>
              <a:rPr lang="en-US" sz="2800" i="1" dirty="0" err="1"/>
              <a:t>MapsAndObjectIntroQuiz</a:t>
            </a:r>
            <a:endParaRPr lang="en-US" sz="2800" i="1" dirty="0"/>
          </a:p>
          <a:p>
            <a:endParaRPr lang="en-US" sz="2800" dirty="0"/>
          </a:p>
          <a:p>
            <a:r>
              <a:rPr lang="en-US" sz="2800" dirty="0"/>
              <a:t>Post ANY questions to Piazza </a:t>
            </a:r>
            <a:r>
              <a:rPr lang="en-US" sz="2800" b="1" i="1" u="sng" dirty="0"/>
              <a:t>even including code </a:t>
            </a:r>
            <a:r>
              <a:rPr lang="en-US" sz="2800" dirty="0"/>
              <a:t>since this is purely collaborative exercise and the solution code is available to you</a:t>
            </a:r>
          </a:p>
          <a:p>
            <a:r>
              <a:rPr lang="en-US" sz="2800" dirty="0"/>
              <a:t>Please help! Post answers to questions posted by other students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68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/>
              <a:t>What:</a:t>
            </a:r>
          </a:p>
          <a:p>
            <a:r>
              <a:rPr lang="en-US"/>
              <a:t>Collection of key-value pairs</a:t>
            </a:r>
          </a:p>
          <a:p>
            <a:pPr lvl="1"/>
            <a:r>
              <a:rPr lang="en-US"/>
              <a:t>Key is the identifier </a:t>
            </a:r>
          </a:p>
          <a:p>
            <a:pPr lvl="2"/>
            <a:r>
              <a:rPr lang="en-US"/>
              <a:t>i.e. A word in a dictionary, or a student ID number, something that uniquely identifies an item</a:t>
            </a:r>
          </a:p>
          <a:p>
            <a:pPr lvl="1"/>
            <a:r>
              <a:rPr lang="en-US"/>
              <a:t>Value is the data for that identifier</a:t>
            </a:r>
          </a:p>
          <a:p>
            <a:pPr lvl="2"/>
            <a:r>
              <a:rPr lang="en-US"/>
              <a:t>i.e. The definition of a word in a dictionary, a Student object for an ID, the value associated with an unique ID</a:t>
            </a:r>
          </a:p>
          <a:p>
            <a:r>
              <a:rPr lang="en-US"/>
              <a:t>Think of this like a dictionary (in some programming languages they’re even called dictionaries)</a:t>
            </a:r>
          </a:p>
          <a:p>
            <a:pPr lvl="1"/>
            <a:r>
              <a:rPr lang="en-US"/>
              <a:t>Key: word</a:t>
            </a:r>
          </a:p>
          <a:p>
            <a:pPr lvl="1"/>
            <a:r>
              <a:rPr lang="en-US"/>
              <a:t>Value: definition</a:t>
            </a:r>
          </a:p>
        </p:txBody>
      </p:sp>
    </p:spTree>
    <p:extLst>
      <p:ext uri="{BB962C8B-B14F-4D97-AF65-F5344CB8AC3E}">
        <p14:creationId xmlns:p14="http://schemas.microsoft.com/office/powerpoint/2010/main" val="298945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 – What, When, Why,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/>
              <a:t>When:</a:t>
            </a:r>
          </a:p>
          <a:p>
            <a:r>
              <a:rPr lang="en-US"/>
              <a:t>We use maps when a unique piece of data is used to retrieve additional information</a:t>
            </a:r>
          </a:p>
          <a:p>
            <a:pPr marL="0" indent="0">
              <a:buNone/>
            </a:pPr>
            <a:r>
              <a:rPr lang="en-US"/>
              <a:t>Why:</a:t>
            </a:r>
          </a:p>
          <a:p>
            <a:r>
              <a:rPr lang="en-US"/>
              <a:t>Fast access to information based on a unique key</a:t>
            </a:r>
          </a:p>
          <a:p>
            <a:pPr marL="0" indent="0">
              <a:buNone/>
            </a:pPr>
            <a:r>
              <a:rPr lang="en-US"/>
              <a:t>Example: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HashMap&lt;String, Student&gt; 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600" err="1">
                <a:latin typeface="Courier New" panose="02070309020205020404" pitchFamily="49" charset="0"/>
                <a:cs typeface="Courier New" panose="02070309020205020404" pitchFamily="49" charset="0"/>
              </a:rPr>
              <a:t>usernameToStudent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</a:p>
          <a:p>
            <a:pPr marL="0" indent="0">
              <a:buNone/>
            </a:pP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6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600">
                <a:latin typeface="Courier New" panose="02070309020205020404" pitchFamily="49" charset="0"/>
                <a:cs typeface="Courier New" panose="02070309020205020404" pitchFamily="49" charset="0"/>
              </a:rPr>
              <a:t> HashMap&lt;String, Student&gt;();</a:t>
            </a:r>
          </a:p>
        </p:txBody>
      </p:sp>
    </p:spTree>
    <p:extLst>
      <p:ext uri="{BB962C8B-B14F-4D97-AF65-F5344CB8AC3E}">
        <p14:creationId xmlns:p14="http://schemas.microsoft.com/office/powerpoint/2010/main" val="593419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355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err="1">
                <a:latin typeface="Courier New" panose="02070309020205020404" pitchFamily="49" charset="0"/>
                <a:cs typeface="Courier New" panose="02070309020205020404" pitchFamily="49" charset="0"/>
              </a:rPr>
              <a:t>airportMap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>
                <a:cs typeface="Courier New" panose="02070309020205020404" pitchFamily="49" charset="0"/>
              </a:rPr>
              <a:t>Represented with a mathematical diagram: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16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 descr="Diagram, venn diagram&#10;&#10;Description automatically generated">
            <a:extLst>
              <a:ext uri="{FF2B5EF4-FFF2-40B4-BE49-F238E27FC236}">
                <a16:creationId xmlns:a16="http://schemas.microsoft.com/office/drawing/2014/main" id="{33C15C45-0C7E-8243-907A-317C1374BC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86000"/>
            <a:ext cx="6558702" cy="440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819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915400" cy="513556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HashMap&lt;Integer, String&gt; </a:t>
            </a:r>
          </a:p>
          <a:p>
            <a:pPr marL="0" indent="0">
              <a:buNone/>
              <a:tabLst>
                <a:tab pos="338138" algn="l"/>
              </a:tabLs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dirty="0">
                <a:latin typeface="Courier New"/>
                <a:cs typeface="Courier New"/>
              </a:rPr>
              <a:t> </a:t>
            </a:r>
            <a:r>
              <a:rPr lang="en-US" sz="2400" dirty="0" err="1">
                <a:latin typeface="Courier New"/>
                <a:cs typeface="Courier New"/>
              </a:rPr>
              <a:t>zipcodeToAirport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HashMap&lt;Integer, String&gt;();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3300" dirty="0"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r>
              <a:rPr lang="en-US" sz="3300" dirty="0">
                <a:cs typeface="Courier New" panose="02070309020205020404" pitchFamily="49" charset="0"/>
              </a:rPr>
              <a:t>Represented with a mathematical set:</a:t>
            </a: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 err="1">
                <a:latin typeface="Courier New"/>
                <a:cs typeface="Courier New"/>
              </a:rPr>
              <a:t>zipcodeToAirport</a:t>
            </a:r>
            <a:r>
              <a:rPr lang="en-US" dirty="0">
                <a:latin typeface="Courier New"/>
                <a:cs typeface="Courier New"/>
              </a:rPr>
              <a:t> = {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(46241, "Indy"),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(60666, "O'Hare"),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(32827, "Orlando Airport"), 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(90045, "LAX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(75261, "DFW Airport"),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(94111, "SFO Airport")</a:t>
            </a:r>
          </a:p>
          <a:p>
            <a:pPr marL="0" indent="0">
              <a:buNone/>
              <a:tabLst>
                <a:tab pos="501650" algn="l"/>
              </a:tabLs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  <a:tabLst>
                <a:tab pos="501650" algn="l"/>
              </a:tabLst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38138" algn="l"/>
              </a:tabLst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992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do an example together:</a:t>
            </a:r>
          </a:p>
          <a:p>
            <a:pPr lvl="1"/>
            <a:r>
              <a:rPr lang="en-US" dirty="0"/>
              <a:t>Implement an int array using a map</a:t>
            </a:r>
          </a:p>
          <a:p>
            <a:pPr lvl="1"/>
            <a:r>
              <a:rPr lang="en-US" dirty="0"/>
              <a:t>Then we will make a word to square map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41609CD-808B-7123-9616-67994AF56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889380"/>
              </p:ext>
            </p:extLst>
          </p:nvPr>
        </p:nvGraphicFramePr>
        <p:xfrm>
          <a:off x="880729" y="4335639"/>
          <a:ext cx="2027275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37">
                  <a:extLst>
                    <a:ext uri="{9D8B030D-6E8A-4147-A177-3AD203B41FA5}">
                      <a16:colId xmlns:a16="http://schemas.microsoft.com/office/drawing/2014/main" val="3013170273"/>
                    </a:ext>
                  </a:extLst>
                </a:gridCol>
                <a:gridCol w="1318438">
                  <a:extLst>
                    <a:ext uri="{9D8B030D-6E8A-4147-A177-3AD203B41FA5}">
                      <a16:colId xmlns:a16="http://schemas.microsoft.com/office/drawing/2014/main" val="90335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1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8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1169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B092AB7-A154-B68F-F2A2-679AC1DBA1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497536"/>
              </p:ext>
            </p:extLst>
          </p:nvPr>
        </p:nvGraphicFramePr>
        <p:xfrm>
          <a:off x="5358809" y="4335639"/>
          <a:ext cx="256599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172">
                  <a:extLst>
                    <a:ext uri="{9D8B030D-6E8A-4147-A177-3AD203B41FA5}">
                      <a16:colId xmlns:a16="http://schemas.microsoft.com/office/drawing/2014/main" val="3013170273"/>
                    </a:ext>
                  </a:extLst>
                </a:gridCol>
                <a:gridCol w="1268820">
                  <a:extLst>
                    <a:ext uri="{9D8B030D-6E8A-4147-A177-3AD203B41FA5}">
                      <a16:colId xmlns:a16="http://schemas.microsoft.com/office/drawing/2014/main" val="903354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17131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“zero”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8867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“one”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915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“two”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718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“three”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157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“four”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111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99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Sometimes, it’s difficult to fully understand maps.</a:t>
            </a:r>
          </a:p>
          <a:p>
            <a:r>
              <a:rPr lang="en-US" dirty="0"/>
              <a:t>Let’s work with MapExampleV1 from Team's channel </a:t>
            </a:r>
            <a:r>
              <a:rPr lang="en-US" i="1" dirty="0"/>
              <a:t>for Hollingsworth 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141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831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Read through the 3 Map sample problems found in </a:t>
            </a:r>
            <a:r>
              <a:rPr lang="en-US" i="1" dirty="0" err="1"/>
              <a:t>MapsSamples.pdf</a:t>
            </a:r>
            <a:r>
              <a:rPr lang="en-US" i="1" dirty="0"/>
              <a:t> </a:t>
            </a:r>
            <a:r>
              <a:rPr lang="en-US" dirty="0"/>
              <a:t>and make sure you understand how they work</a:t>
            </a:r>
          </a:p>
          <a:p>
            <a:r>
              <a:rPr lang="en-US" dirty="0"/>
              <a:t>Then use the code as an example to answer the Map quiz questions</a:t>
            </a:r>
          </a:p>
          <a:p>
            <a:r>
              <a:rPr lang="en-US" dirty="0"/>
              <a:t>Then solve the map problems in today’s code</a:t>
            </a:r>
          </a:p>
          <a:p>
            <a:r>
              <a:rPr lang="en-US" dirty="0"/>
              <a:t>Post ANY questions to Piazza </a:t>
            </a:r>
            <a:r>
              <a:rPr lang="en-US" b="1" i="1" u="sng" dirty="0"/>
              <a:t>even including code </a:t>
            </a:r>
            <a:r>
              <a:rPr lang="en-US" dirty="0"/>
              <a:t>since this is purely collaborative exercise and the solution code is available to you</a:t>
            </a:r>
          </a:p>
          <a:p>
            <a:r>
              <a:rPr lang="en-US" dirty="0"/>
              <a:t>Please look to help answer questions other students post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98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err="1"/>
              <a:t>HashMap</a:t>
            </a:r>
            <a:r>
              <a:rPr lang="en-US"/>
              <a:t> with collections  as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067800" cy="4525963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en-US"/>
              <a:t>What if we wanted to make a mini-social network…</a:t>
            </a:r>
          </a:p>
          <a:p>
            <a:r>
              <a:rPr lang="en-US"/>
              <a:t>Keep track of each student’s username and friend list?</a:t>
            </a:r>
          </a:p>
          <a:p>
            <a:r>
              <a:rPr lang="en-US"/>
              <a:t>How could we store that information?</a:t>
            </a:r>
          </a:p>
          <a:p>
            <a:endParaRPr lang="en-US"/>
          </a:p>
          <a:p>
            <a:r>
              <a:rPr lang="en-US"/>
              <a:t>HashMap?</a:t>
            </a:r>
          </a:p>
          <a:p>
            <a:r>
              <a:rPr lang="en-US"/>
              <a:t>Data Type of key?</a:t>
            </a:r>
          </a:p>
          <a:p>
            <a:r>
              <a:rPr lang="en-US"/>
              <a:t>Type of value?</a:t>
            </a:r>
          </a:p>
          <a:p>
            <a:r>
              <a:rPr lang="en-US"/>
              <a:t>Code?</a:t>
            </a: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58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06930A9-2269-4C50-A3CA-3568D9D586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9A08FB1-921F-4826-8B4B-8F80D137C2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5853FB-FDB6-4767-A7D2-87B46BAC936B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20f9cb1-409d-4c4b-8197-1d4f7dd48124"/>
    <ds:schemaRef ds:uri="08600313-7276-4ca7-b5d3-7d86193ee0a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</TotalTime>
  <Words>1027</Words>
  <Application>Microsoft Macintosh PowerPoint</Application>
  <PresentationFormat>On-screen Show (4:3)</PresentationFormat>
  <Paragraphs>152</Paragraphs>
  <Slides>11</Slides>
  <Notes>10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Consolas</vt:lpstr>
      <vt:lpstr>Courier New</vt:lpstr>
      <vt:lpstr>Office Theme</vt:lpstr>
      <vt:lpstr>CSSE 220</vt:lpstr>
      <vt:lpstr>Maps – What, When, Why, How?</vt:lpstr>
      <vt:lpstr>Maps – What, When, Why, How?</vt:lpstr>
      <vt:lpstr>Another Example</vt:lpstr>
      <vt:lpstr>Another Example</vt:lpstr>
      <vt:lpstr>Maps</vt:lpstr>
      <vt:lpstr>Maps</vt:lpstr>
      <vt:lpstr>Maps</vt:lpstr>
      <vt:lpstr>HashMap with collections  as values</vt:lpstr>
      <vt:lpstr>HashMap with collections  as values</vt:lpstr>
      <vt:lpstr>Reminder: Questions from Today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Wilkin, Aaron</cp:lastModifiedBy>
  <cp:revision>13</cp:revision>
  <cp:lastPrinted>2012-11-29T20:56:52Z</cp:lastPrinted>
  <dcterms:created xsi:type="dcterms:W3CDTF">2007-11-19T15:20:41Z</dcterms:created>
  <dcterms:modified xsi:type="dcterms:W3CDTF">2024-12-13T22:04:45Z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