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9"/>
  </p:notesMasterIdLst>
  <p:handoutMasterIdLst>
    <p:handoutMasterId r:id="rId30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258" r:id="rId23"/>
    <p:sldId id="384" r:id="rId24"/>
    <p:sldId id="270" r:id="rId25"/>
    <p:sldId id="271" r:id="rId26"/>
    <p:sldId id="272" r:id="rId27"/>
    <p:sldId id="273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DCEC-30A4-4794-8141-6430DCF0A265}" v="3" dt="2023-11-21T15:39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293" autoAdjust="0"/>
  </p:normalViewPr>
  <p:slideViewPr>
    <p:cSldViewPr snapToGrid="0">
      <p:cViewPr varScale="1">
        <p:scale>
          <a:sx n="103" d="100"/>
          <a:sy n="103" d="100"/>
        </p:scale>
        <p:origin x="24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3E6DCEC-30A4-4794-8141-6430DCF0A265}"/>
    <pc:docChg chg="undo custSel addSld modSld">
      <pc:chgData name="Yoder, Jason" userId="28f4d4d8-da04-4f86-b14d-a21675737bc5" providerId="ADAL" clId="{03E6DCEC-30A4-4794-8141-6430DCF0A265}" dt="2023-11-21T15:46:31.032" v="276" actId="20577"/>
      <pc:docMkLst>
        <pc:docMk/>
      </pc:docMkLst>
      <pc:sldChg chg="addSp modSp add mod modNotesTx">
        <pc:chgData name="Yoder, Jason" userId="28f4d4d8-da04-4f86-b14d-a21675737bc5" providerId="ADAL" clId="{03E6DCEC-30A4-4794-8141-6430DCF0A265}" dt="2023-11-21T15:46:31.032" v="276" actId="20577"/>
        <pc:sldMkLst>
          <pc:docMk/>
          <pc:sldMk cId="3490648585" sldId="258"/>
        </pc:sldMkLst>
        <pc:spChg chg="mod">
          <ac:chgData name="Yoder, Jason" userId="28f4d4d8-da04-4f86-b14d-a21675737bc5" providerId="ADAL" clId="{03E6DCEC-30A4-4794-8141-6430DCF0A265}" dt="2023-11-21T15:45:24.787" v="221" actId="1076"/>
          <ac:spMkLst>
            <pc:docMk/>
            <pc:sldMk cId="3490648585" sldId="258"/>
            <ac:spMk id="2" creationId="{00000000-0000-0000-0000-000000000000}"/>
          </ac:spMkLst>
        </pc:spChg>
        <pc:spChg chg="mod">
          <ac:chgData name="Yoder, Jason" userId="28f4d4d8-da04-4f86-b14d-a21675737bc5" providerId="ADAL" clId="{03E6DCEC-30A4-4794-8141-6430DCF0A265}" dt="2023-11-21T15:46:31.032" v="276" actId="20577"/>
          <ac:spMkLst>
            <pc:docMk/>
            <pc:sldMk cId="3490648585" sldId="258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44:46.644" v="217" actId="20577"/>
          <ac:spMkLst>
            <pc:docMk/>
            <pc:sldMk cId="3490648585" sldId="258"/>
            <ac:spMk id="5" creationId="{B38A22DE-EAA2-2A6E-6B36-6CB57326C225}"/>
          </ac:spMkLst>
        </pc:spChg>
        <pc:picChg chg="mod">
          <ac:chgData name="Yoder, Jason" userId="28f4d4d8-da04-4f86-b14d-a21675737bc5" providerId="ADAL" clId="{03E6DCEC-30A4-4794-8141-6430DCF0A265}" dt="2023-11-21T15:45:26.906" v="222" actId="1076"/>
          <ac:picMkLst>
            <pc:docMk/>
            <pc:sldMk cId="3490648585" sldId="258"/>
            <ac:picMk id="4" creationId="{8EAB44CF-A3F6-4B4C-BC3A-0AA56C34627F}"/>
          </ac:picMkLst>
        </pc:picChg>
      </pc:sldChg>
      <pc:sldChg chg="addSp delSp modSp mod modNotesTx">
        <pc:chgData name="Yoder, Jason" userId="28f4d4d8-da04-4f86-b14d-a21675737bc5" providerId="ADAL" clId="{03E6DCEC-30A4-4794-8141-6430DCF0A265}" dt="2023-11-21T15:31:21.972" v="48" actId="1076"/>
        <pc:sldMkLst>
          <pc:docMk/>
          <pc:sldMk cId="3104463201" sldId="300"/>
        </pc:sldMkLst>
        <pc:spChg chg="del mod">
          <ac:chgData name="Yoder, Jason" userId="28f4d4d8-da04-4f86-b14d-a21675737bc5" providerId="ADAL" clId="{03E6DCEC-30A4-4794-8141-6430DCF0A265}" dt="2023-11-21T15:31:18.859" v="47" actId="478"/>
          <ac:spMkLst>
            <pc:docMk/>
            <pc:sldMk cId="3104463201" sldId="300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31:21.972" v="48" actId="1076"/>
          <ac:spMkLst>
            <pc:docMk/>
            <pc:sldMk cId="3104463201" sldId="300"/>
            <ac:spMk id="8" creationId="{55D4AF07-6744-AF07-4C40-5F09BC75DD40}"/>
          </ac:spMkLst>
        </pc:spChg>
      </pc:sldChg>
      <pc:sldChg chg="addSp modSp mod">
        <pc:chgData name="Yoder, Jason" userId="28f4d4d8-da04-4f86-b14d-a21675737bc5" providerId="ADAL" clId="{03E6DCEC-30A4-4794-8141-6430DCF0A265}" dt="2023-11-21T15:34:23.740" v="61" actId="1076"/>
        <pc:sldMkLst>
          <pc:docMk/>
          <pc:sldMk cId="232014179" sldId="382"/>
        </pc:sldMkLst>
        <pc:picChg chg="add mod">
          <ac:chgData name="Yoder, Jason" userId="28f4d4d8-da04-4f86-b14d-a21675737bc5" providerId="ADAL" clId="{03E6DCEC-30A4-4794-8141-6430DCF0A265}" dt="2023-11-21T15:34:23.740" v="61" actId="1076"/>
          <ac:picMkLst>
            <pc:docMk/>
            <pc:sldMk cId="232014179" sldId="382"/>
            <ac:picMk id="4" creationId="{44633198-4935-3084-822F-ABFCAB84F476}"/>
          </ac:picMkLst>
        </pc:picChg>
      </pc:sldChg>
      <pc:sldChg chg="addSp modSp mod">
        <pc:chgData name="Yoder, Jason" userId="28f4d4d8-da04-4f86-b14d-a21675737bc5" providerId="ADAL" clId="{03E6DCEC-30A4-4794-8141-6430DCF0A265}" dt="2023-11-21T15:34:05.061" v="59" actId="1076"/>
        <pc:sldMkLst>
          <pc:docMk/>
          <pc:sldMk cId="1141889518" sldId="383"/>
        </pc:sldMkLst>
        <pc:spChg chg="mod">
          <ac:chgData name="Yoder, Jason" userId="28f4d4d8-da04-4f86-b14d-a21675737bc5" providerId="ADAL" clId="{03E6DCEC-30A4-4794-8141-6430DCF0A265}" dt="2023-11-21T15:34:00.084" v="55" actId="14100"/>
          <ac:spMkLst>
            <pc:docMk/>
            <pc:sldMk cId="1141889518" sldId="383"/>
            <ac:spMk id="2" creationId="{0EAA58DD-CAF7-2612-ED73-C6C3BC806757}"/>
          </ac:spMkLst>
        </pc:spChg>
        <pc:picChg chg="add mod">
          <ac:chgData name="Yoder, Jason" userId="28f4d4d8-da04-4f86-b14d-a21675737bc5" providerId="ADAL" clId="{03E6DCEC-30A4-4794-8141-6430DCF0A265}" dt="2023-11-21T15:34:01.028" v="56" actId="1076"/>
          <ac:picMkLst>
            <pc:docMk/>
            <pc:sldMk cId="1141889518" sldId="383"/>
            <ac:picMk id="4" creationId="{6959979C-3053-5644-2E76-565B470D1D89}"/>
          </ac:picMkLst>
        </pc:picChg>
        <pc:picChg chg="add mod">
          <ac:chgData name="Yoder, Jason" userId="28f4d4d8-da04-4f86-b14d-a21675737bc5" providerId="ADAL" clId="{03E6DCEC-30A4-4794-8141-6430DCF0A265}" dt="2023-11-21T15:34:05.061" v="59" actId="1076"/>
          <ac:picMkLst>
            <pc:docMk/>
            <pc:sldMk cId="1141889518" sldId="383"/>
            <ac:picMk id="8" creationId="{1424ACDD-4614-947A-6E98-32CB2A29D0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SECOND row today (Identity Pie)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can handle this with a form or something else if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55D4AF07-6744-AF07-4C40-5F09BC75DD40}"/>
              </a:ext>
            </a:extLst>
          </p:cNvPr>
          <p:cNvSpPr/>
          <p:nvPr/>
        </p:nvSpPr>
        <p:spPr>
          <a:xfrm>
            <a:off x="520128" y="4786495"/>
            <a:ext cx="6648450" cy="1846659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bg1"/>
                </a:solidFill>
              </a:rPr>
              <a:t>PracticeUsingObjectsAndAPIs</a:t>
            </a:r>
            <a:endParaRPr lang="en-US" sz="2400" i="1" dirty="0">
              <a:solidFill>
                <a:schemeClr val="bg1"/>
              </a:solidFill>
            </a:endParaRP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 err="1">
                <a:solidFill>
                  <a:schemeClr val="bg1"/>
                </a:solidFill>
              </a:rPr>
              <a:t>PracticeSolutionUsingObjectsAndAPIs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UsingObjectsAndAPIsQuiz</a:t>
            </a:r>
            <a:endParaRPr lang="en-US" sz="2400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234E-794F-CE4F-5458-F95F7367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5" y="800800"/>
            <a:ext cx="8773749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09720-1B68-7472-B15D-C81FE11AB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73" y="1595181"/>
            <a:ext cx="863085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D511-E813-3C19-A023-044034334A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75"/>
          <a:stretch/>
        </p:blipFill>
        <p:spPr>
          <a:xfrm>
            <a:off x="223230" y="3908502"/>
            <a:ext cx="8697539" cy="723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FB9471-384E-AC8D-4E08-8DC42BF41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059"/>
          <a:stretch/>
        </p:blipFill>
        <p:spPr>
          <a:xfrm>
            <a:off x="223230" y="1569767"/>
            <a:ext cx="8697539" cy="2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B0428-8661-E811-CACE-332618DA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6" y="842601"/>
            <a:ext cx="8649907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90782" y="5846786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40AB3-49C5-9214-C66B-C81D91250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796324"/>
            <a:ext cx="871659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03" y="0"/>
            <a:ext cx="8229600" cy="640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79" y="2185359"/>
            <a:ext cx="8425363" cy="1951212"/>
          </a:xfrm>
        </p:spPr>
        <p:txBody>
          <a:bodyPr>
            <a:normAutofit/>
          </a:bodyPr>
          <a:lstStyle/>
          <a:p>
            <a:r>
              <a:rPr lang="en-US" sz="2000"/>
              <a:t>Can collaborate </a:t>
            </a:r>
            <a:r>
              <a:rPr lang="en-US" sz="2000" dirty="0"/>
              <a:t>with a partner on </a:t>
            </a:r>
            <a:r>
              <a:rPr lang="en-US" sz="2000" u="sng" dirty="0"/>
              <a:t>exactly 1 of the operations</a:t>
            </a:r>
          </a:p>
          <a:p>
            <a:r>
              <a:rPr lang="en-US" sz="2000" dirty="0"/>
              <a:t>Consider draw a few map diagrams for test data for </a:t>
            </a:r>
            <a:r>
              <a:rPr lang="en-US" sz="2000" i="1" dirty="0" err="1"/>
              <a:t>getNumberOfCoursesToTake</a:t>
            </a:r>
            <a:endParaRPr lang="en-US" sz="2000" i="1" dirty="0"/>
          </a:p>
          <a:p>
            <a:r>
              <a:rPr lang="en-US" sz="2000" dirty="0"/>
              <a:t>Each list the other’s name in </a:t>
            </a:r>
            <a:r>
              <a:rPr lang="en-US" sz="2000" i="1" dirty="0"/>
              <a:t>Help Citation</a:t>
            </a:r>
            <a:r>
              <a:rPr lang="en-US" sz="2000" dirty="0"/>
              <a:t> at top of file</a:t>
            </a:r>
          </a:p>
          <a:p>
            <a:r>
              <a:rPr lang="en-US" sz="2000" dirty="0"/>
              <a:t>Both responsible for submitting own code</a:t>
            </a:r>
          </a:p>
          <a:p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640700"/>
            <a:ext cx="6195939" cy="1526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A22DE-EAA2-2A6E-6B36-6CB57326C225}"/>
              </a:ext>
            </a:extLst>
          </p:cNvPr>
          <p:cNvSpPr txBox="1"/>
          <p:nvPr/>
        </p:nvSpPr>
        <p:spPr>
          <a:xfrm>
            <a:off x="152400" y="4380637"/>
            <a:ext cx="8839200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Now: 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name of anyone you would prefer NOT to work with</a:t>
            </a:r>
          </a:p>
          <a:p>
            <a:r>
              <a:rPr lang="en-US" dirty="0"/>
              <a:t>Hand this to our TA and they will make pairs for you to use</a:t>
            </a:r>
          </a:p>
        </p:txBody>
      </p:sp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message, then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33198-4935-3084-822F-ABFCAB84F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" y="535384"/>
            <a:ext cx="515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11"/>
            <a:ext cx="5261020" cy="828274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979C-3053-5644-2E76-565B470D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55" y="843122"/>
            <a:ext cx="51720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4ACDD-4614-947A-6E98-32CB2A29D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67" y="1501851"/>
            <a:ext cx="2350263" cy="12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Piazza,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4189</TotalTime>
  <Words>1454</Words>
  <Application>Microsoft Macintosh PowerPoint</Application>
  <PresentationFormat>On-screen Show (4:3)</PresentationFormat>
  <Paragraphs>189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CSSE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HWMaps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Wilkin, Aaron</cp:lastModifiedBy>
  <cp:revision>24</cp:revision>
  <cp:lastPrinted>2012-11-29T20:56:52Z</cp:lastPrinted>
  <dcterms:created xsi:type="dcterms:W3CDTF">2007-11-19T15:20:41Z</dcterms:created>
  <dcterms:modified xsi:type="dcterms:W3CDTF">2024-12-13T22:08:15Z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