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301" r:id="rId4"/>
    <p:sldId id="302" r:id="rId5"/>
    <p:sldId id="280" r:id="rId6"/>
    <p:sldId id="304" r:id="rId7"/>
    <p:sldId id="281" r:id="rId8"/>
    <p:sldId id="303" r:id="rId9"/>
    <p:sldId id="309" r:id="rId10"/>
    <p:sldId id="271" r:id="rId11"/>
    <p:sldId id="308" r:id="rId12"/>
    <p:sldId id="307" r:id="rId13"/>
    <p:sldId id="305" r:id="rId14"/>
    <p:sldId id="306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73605" autoAdjust="0"/>
  </p:normalViewPr>
  <p:slideViewPr>
    <p:cSldViewPr snapToObjects="1">
      <p:cViewPr varScale="1">
        <p:scale>
          <a:sx n="63" d="100"/>
          <a:sy n="63" d="100"/>
        </p:scale>
        <p:origin x="24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See </a:t>
            </a:r>
            <a:r>
              <a:rPr lang="en-US" dirty="0" err="1"/>
              <a:t>function.FunctionObjects</a:t>
            </a:r>
            <a:r>
              <a:rPr lang="en-US" dirty="0"/>
              <a:t> example, look at docs for Comparator.  Implement one</a:t>
            </a:r>
            <a:r>
              <a:rPr lang="en-US" baseline="0" dirty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school treats these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to 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liked the course, don’t say nice things about us (though we like that of course), tell me what topics you thought were most exciting or useful</a:t>
            </a: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015-6C54-C518-5198-0BC7C2F3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0965-DCB3-3F42-00D2-CDA94918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Take-Home Final Exam</a:t>
            </a:r>
          </a:p>
          <a:p>
            <a:r>
              <a:rPr lang="en-US" sz="4000" b="1" dirty="0"/>
              <a:t>Written Final Exam (final exam slot)</a:t>
            </a:r>
          </a:p>
          <a:p>
            <a:r>
              <a:rPr lang="en-US" sz="4000" b="1" dirty="0"/>
              <a:t>Coding Final Exam (final exam slot)</a:t>
            </a:r>
          </a:p>
        </p:txBody>
      </p:sp>
    </p:spTree>
    <p:extLst>
      <p:ext uri="{BB962C8B-B14F-4D97-AF65-F5344CB8AC3E}">
        <p14:creationId xmlns:p14="http://schemas.microsoft.com/office/powerpoint/2010/main" val="12093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018-2F6B-2F9B-144C-4B856B98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Graphics Part (Take-Home)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B6E5-C164-25C8-6773-392A7796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Event driven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Timer events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Collision handling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Cannot use type predicated code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4000" dirty="0">
                <a:latin typeface="+mj-lt"/>
              </a:rPr>
              <a:t>Preparation: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Raindrop code (</a:t>
            </a:r>
            <a:r>
              <a:rPr lang="en-US" sz="3600" dirty="0" err="1">
                <a:latin typeface="+mj-lt"/>
              </a:rPr>
              <a:t>InheritanceDesign</a:t>
            </a:r>
            <a:r>
              <a:rPr lang="en-US" sz="3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92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4E72-2CF7-2C9A-444F-E6F7509E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Written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9C5-1D71-DF3A-E12F-E976346D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Questions on sorting algorithms (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mergeSort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Big-O questions about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sort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work on various data structures (e.g.,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small snippets of code with for-loops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Question – Solution A, Solution B, etc.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Inheritance and Polymorphism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 the inheritance hierarchy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if an operation call (or a declaration) compiles/runs/outputs</a:t>
            </a:r>
            <a:endParaRPr lang="en-US" sz="5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exams </a:t>
            </a: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(do practice exam sorting algorithms!)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Quizzes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9AC-AC51-449A-681A-CF8B8534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Computing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1AD2-5F44-F27A-DE54-045678E1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Refactoring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HashMap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Recursion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SinglyLinkedList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Algorithms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problems drawn from the following types: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Remove an item from an existing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 into a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Traverse an existing list and do something with the values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Reorganize the list by move 1 (or more) nodes</a:t>
            </a:r>
          </a:p>
          <a:p>
            <a:pPr indent="-285750" fontAlgn="base">
              <a:spcBef>
                <a:spcPts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LinkedList Homework and In-Class exercises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(coding bat for extra practice)</a:t>
            </a:r>
          </a:p>
        </p:txBody>
      </p:sp>
    </p:spTree>
    <p:extLst>
      <p:ext uri="{BB962C8B-B14F-4D97-AF65-F5344CB8AC3E}">
        <p14:creationId xmlns:p14="http://schemas.microsoft.com/office/powerpoint/2010/main" val="28301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 (Comparable and Comparator)</a:t>
            </a:r>
          </a:p>
          <a:p>
            <a:r>
              <a:rPr lang="en-US" dirty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r>
              <a:rPr lang="en-US" dirty="0" err="1"/>
              <a:t>compareTo</a:t>
            </a:r>
            <a:r>
              <a:rPr lang="en-US" dirty="0"/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4896" y="3562290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dirty="0" err="1">
                <a:latin typeface="Lucida Sans Typewriter" charset="0"/>
              </a:rPr>
              <a:t>compareTo</a:t>
            </a:r>
            <a:r>
              <a:rPr lang="en-US" dirty="0">
                <a:latin typeface="Lucida Sans Typewriter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839912"/>
            <a:ext cx="418782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sort(String[]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/>
              <a:t>].length() &lt;  </a:t>
            </a:r>
            <a:r>
              <a:rPr lang="en-US" sz="1400" b="1" dirty="0" err="1"/>
              <a:t>smallestLeft.length</a:t>
            </a:r>
            <a:r>
              <a:rPr lang="en-US" sz="1400" b="1" dirty="0"/>
              <a:t>()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4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4" y="1839912"/>
            <a:ext cx="442277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sort(String[]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/>
              <a:t>].</a:t>
            </a:r>
            <a:r>
              <a:rPr lang="en-US" sz="1400" b="1" dirty="0" err="1"/>
              <a:t>charAt</a:t>
            </a:r>
            <a:r>
              <a:rPr lang="en-US" sz="1400" b="1" dirty="0"/>
              <a:t>(1) &lt;  </a:t>
            </a:r>
            <a:r>
              <a:rPr lang="en-US" sz="1400" b="1" dirty="0" err="1"/>
              <a:t>smallestLeft.charAt</a:t>
            </a:r>
            <a:r>
              <a:rPr lang="en-US" sz="1400" b="1" dirty="0"/>
              <a:t>(1)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  <a:p>
            <a:r>
              <a:rPr lang="en-US" dirty="0"/>
              <a:t>Examples on next slide if you </a:t>
            </a:r>
            <a:r>
              <a:rPr lang="en-US"/>
              <a:t>get stuck</a:t>
            </a:r>
            <a:endParaRPr lang="en-US" dirty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String[]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String[] {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"red"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"orange"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"yellow"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"green"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"indigo"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"violet"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};  </a:t>
            </a:r>
            <a:endParaRPr lang="en-US" sz="1100" dirty="0">
              <a:solidFill>
                <a:srgbClr val="3933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Arrays.sort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[default]: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100" dirty="0">
              <a:latin typeface="Monaco" charset="0"/>
            </a:endParaRP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[second letter]: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[first e position]: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3ECB-2282-0CD0-6872-3D714B5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4819-C274-B91C-F9B9-BBA53B8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give you time to complete these in class NOW</a:t>
            </a:r>
          </a:p>
          <a:p>
            <a:r>
              <a:rPr lang="en-US" dirty="0"/>
              <a:t> I will leave the room and give you time to finish them</a:t>
            </a:r>
          </a:p>
          <a:p>
            <a:r>
              <a:rPr lang="en-US" dirty="0"/>
              <a:t>Someone can message me on Teams when you are all done</a:t>
            </a:r>
          </a:p>
        </p:txBody>
      </p:sp>
    </p:spTree>
    <p:extLst>
      <p:ext uri="{BB962C8B-B14F-4D97-AF65-F5344CB8AC3E}">
        <p14:creationId xmlns:p14="http://schemas.microsoft.com/office/powerpoint/2010/main" val="51929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8472</TotalTime>
  <Words>1203</Words>
  <Application>Microsoft Office PowerPoint</Application>
  <PresentationFormat>On-screen Show (4:3)</PresentationFormat>
  <Paragraphs>169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Lucida Sans Typewriter</vt:lpstr>
      <vt:lpstr>Monaco</vt:lpstr>
      <vt:lpstr>Times New Roman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  <vt:lpstr>Course Evals</vt:lpstr>
      <vt:lpstr>PowerPoint Presentation</vt:lpstr>
      <vt:lpstr>Final Exam Preparation</vt:lpstr>
      <vt:lpstr>Graphics Part (Take-Home)</vt:lpstr>
      <vt:lpstr>Written Part (In-Class)</vt:lpstr>
      <vt:lpstr>Computing Part (In-Class)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925</cp:revision>
  <cp:lastPrinted>2008-10-29T02:15:06Z</cp:lastPrinted>
  <dcterms:created xsi:type="dcterms:W3CDTF">2011-01-13T14:36:30Z</dcterms:created>
  <dcterms:modified xsi:type="dcterms:W3CDTF">2022-05-16T12:54:14Z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