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1" r:id="rId6"/>
    <p:sldId id="343" r:id="rId7"/>
    <p:sldId id="342" r:id="rId8"/>
    <p:sldId id="344" r:id="rId9"/>
    <p:sldId id="34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59" autoAdjust="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85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They are an array of characters but written in a class that come with operations</a:t>
            </a:r>
          </a:p>
          <a:p>
            <a:r>
              <a:rPr lang="is-IS" dirty="0"/>
              <a:t>… </a:t>
            </a:r>
            <a:r>
              <a:rPr lang="en-US" dirty="0"/>
              <a:t>so we can worry about using them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When you need “strings” of characters</a:t>
            </a:r>
          </a:p>
          <a:p>
            <a:pPr lvl="2"/>
            <a:r>
              <a:rPr lang="en-US" dirty="0"/>
              <a:t>We won’t use char arrays much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 err="1"/>
              <a:t>Sooooo</a:t>
            </a:r>
            <a:r>
              <a:rPr lang="en-US" dirty="0"/>
              <a:t> much easier than char arrays!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myString</a:t>
            </a:r>
            <a:r>
              <a:rPr lang="en-US" sz="2000" dirty="0"/>
              <a:t> = “hello”;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otherString</a:t>
            </a:r>
            <a:r>
              <a:rPr lang="en-US" sz="2000" dirty="0"/>
              <a:t> = new String(“hello2”);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combinedString</a:t>
            </a:r>
            <a:r>
              <a:rPr lang="en-US" sz="2000" dirty="0"/>
              <a:t> = </a:t>
            </a:r>
            <a:r>
              <a:rPr lang="en-US" sz="2000" dirty="0" err="1"/>
              <a:t>myString</a:t>
            </a:r>
            <a:r>
              <a:rPr lang="en-US" sz="2000" dirty="0"/>
              <a:t> + “ “ + </a:t>
            </a:r>
            <a:r>
              <a:rPr lang="en-US" sz="2000" dirty="0" err="1"/>
              <a:t>otherString</a:t>
            </a:r>
            <a:r>
              <a:rPr lang="en-US" sz="2000" dirty="0"/>
              <a:t> + “!”;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/>
              <a:t>Need the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715124" y="2612981"/>
            <a:ext cx="1971676" cy="415498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350" dirty="0"/>
              <a:t>You need the </a:t>
            </a:r>
            <a:r>
              <a:rPr lang="en-US" sz="1350" dirty="0">
                <a:solidFill>
                  <a:prstClr val="white"/>
                </a:solidFill>
              </a:rPr>
              <a:t>8</a:t>
            </a:r>
            <a:r>
              <a:rPr sz="1350" dirty="0"/>
              <a:t>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6252209" y="3134050"/>
            <a:ext cx="428626" cy="204357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9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900363" y="5934670"/>
            <a:ext cx="5314950" cy="923330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15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 rule for now:</a:t>
            </a:r>
          </a:p>
          <a:p>
            <a:r>
              <a:rPr lang="en-US" dirty="0"/>
              <a:t>Use </a:t>
            </a:r>
            <a:r>
              <a:rPr lang="en-US" b="1" u="sng" dirty="0">
                <a:highlight>
                  <a:srgbClr val="FFFF00"/>
                </a:highlight>
              </a:rPr>
              <a:t>.equals() </a:t>
            </a:r>
            <a:r>
              <a:rPr lang="en-US" dirty="0"/>
              <a:t>for comparing Strings</a:t>
            </a:r>
          </a:p>
          <a:p>
            <a:pPr marL="457200" lvl="1" indent="0">
              <a:buNone/>
            </a:pPr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marL="457200" lvl="1" indent="0">
              <a:buNone/>
            </a:pPr>
            <a:r>
              <a:rPr lang="en-US" dirty="0"/>
              <a:t>Use == for comparing for primitives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107" y="4612051"/>
            <a:ext cx="4759786" cy="19713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Time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Let’s work in </a:t>
            </a:r>
            <a:r>
              <a:rPr lang="en-US" err="1"/>
              <a:t>StringProbs</a:t>
            </a:r>
            <a:r>
              <a:rPr lang="en-US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442</Words>
  <Application>Microsoft Office PowerPoint</Application>
  <PresentationFormat>On-screen Show 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Strings – What, When, Why, How?</vt:lpstr>
      <vt:lpstr>Strings – What, When, Why, How?</vt:lpstr>
      <vt:lpstr>Java API Documentation</vt:lpstr>
      <vt:lpstr>Quick Rule for Comparisons</vt:lpstr>
      <vt:lpstr>Java Documentation in Eclipse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15</cp:revision>
  <cp:lastPrinted>2012-11-29T20:56:52Z</cp:lastPrinted>
  <dcterms:created xsi:type="dcterms:W3CDTF">2007-11-19T15:20:41Z</dcterms:created>
  <dcterms:modified xsi:type="dcterms:W3CDTF">2025-03-03T18:10:01Z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