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1" r:id="rId6"/>
    <p:sldId id="257" r:id="rId7"/>
    <p:sldId id="258" r:id="rId8"/>
    <p:sldId id="259" r:id="rId9"/>
    <p:sldId id="262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97B87-1CCA-4427-B128-DA215A00F860}" v="2" dt="2021-10-26T12:21:53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94694"/>
  </p:normalViewPr>
  <p:slideViewPr>
    <p:cSldViewPr snapToGrid="0">
      <p:cViewPr varScale="1">
        <p:scale>
          <a:sx n="81" d="100"/>
          <a:sy n="81" d="100"/>
        </p:scale>
        <p:origin x="105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Reminders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3D6-FC1D-C87B-947C-06825DAE14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37908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Make sure to meet as a whole team to stay in sync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it is scheduled (Driver)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is an agenda (Navigator)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are minutes taken (Reviewer)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track your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Required to help track contributions to project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complete in your Milestone Report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Review responsible to submit 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Parts of report should be completed by Driver/Nav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Milestone Report is Submitted via </a:t>
            </a:r>
            <a:r>
              <a:rPr lang="en-US" dirty="0" err="1">
                <a:latin typeface="+mn-lt"/>
              </a:rPr>
              <a:t>GradeScope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It provides a link to the template for you to complete the report.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0920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55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9114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80CA2-854B-0F0C-D2E7-0D00A6D4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999"/>
            <a:ext cx="8267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4FF-3857-EFC4-9F20-B1828F0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Reminders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D96C-8C4C-2C8D-0E04-FECD491210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816" y="1215558"/>
            <a:ext cx="8550111" cy="26092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(gets code from GitHub)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(make local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Team-&gt;Commit (add a message)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(to be safe and get latest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Team-&gt;Push (puts code on 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9437B-BAAB-6F6E-CEA8-79538B6DB421}"/>
              </a:ext>
            </a:extLst>
          </p:cNvPr>
          <p:cNvSpPr txBox="1"/>
          <p:nvPr/>
        </p:nvSpPr>
        <p:spPr>
          <a:xfrm>
            <a:off x="216817" y="3923031"/>
            <a:ext cx="640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an error during step #1</a:t>
            </a:r>
          </a:p>
          <a:p>
            <a:r>
              <a:rPr lang="en-US" b="1" i="1" dirty="0"/>
              <a:t>File conflicts with FileX.java</a:t>
            </a:r>
          </a:p>
          <a:p>
            <a:r>
              <a:rPr lang="en-US" dirty="0"/>
              <a:t>Then IF you don’t care about .java on your computer and want the version on GitHub you can:</a:t>
            </a:r>
          </a:p>
          <a:p>
            <a:r>
              <a:rPr lang="en-US" dirty="0"/>
              <a:t>Right Click on FileX.java -&gt;Replace With-&gt; HEAD Revision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74F7C-BDEC-190E-AECB-5F48264D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90" y="5724367"/>
            <a:ext cx="5382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A547-A796-77BE-4F60-B759C04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“Non-Fast Forward”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5882-2D1E-1503-E947-1E3871011E23}"/>
              </a:ext>
            </a:extLst>
          </p:cNvPr>
          <p:cNvSpPr txBox="1"/>
          <p:nvPr/>
        </p:nvSpPr>
        <p:spPr>
          <a:xfrm>
            <a:off x="617456" y="1785536"/>
            <a:ext cx="7178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code is out of sync with the remote repo</a:t>
            </a:r>
          </a:p>
          <a:p>
            <a:r>
              <a:rPr lang="en-US" sz="1800" dirty="0"/>
              <a:t>- </a:t>
            </a:r>
            <a:r>
              <a:rPr lang="en-US" dirty="0"/>
              <a:t>i.e. You are at version V2, and it is at version V3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You need to get the latest version of the code in your repo BEFORE you can Push, thus:</a:t>
            </a:r>
          </a:p>
          <a:p>
            <a:endParaRPr lang="en-US" dirty="0"/>
          </a:p>
          <a:p>
            <a:r>
              <a:rPr lang="en-US" dirty="0"/>
              <a:t>FIRST be sure to do a</a:t>
            </a:r>
          </a:p>
          <a:p>
            <a:endParaRPr lang="en-US" sz="1800" dirty="0"/>
          </a:p>
          <a:p>
            <a:r>
              <a:rPr lang="en-US" sz="3600" b="1" dirty="0"/>
              <a:t>Team-&gt;Pull </a:t>
            </a:r>
          </a:p>
        </p:txBody>
      </p:sp>
    </p:spTree>
    <p:extLst>
      <p:ext uri="{BB962C8B-B14F-4D97-AF65-F5344CB8AC3E}">
        <p14:creationId xmlns:p14="http://schemas.microsoft.com/office/powerpoint/2010/main" val="97807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54C-9F87-756B-63F2-05F4336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with your 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04F4-08A2-800E-E5D5-C70F1A2DB7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432276" cy="4702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Team must schedule a meeting with the 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 it as soon as you finish each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have trouble communicating with the TA let your instructor know right away!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3200" b="1" dirty="0">
                <a:latin typeface="+mn-lt"/>
              </a:rPr>
              <a:t>During the TA meeting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report ready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program ready to demo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Each person should be participating (based on role)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There can be flexibility within roles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92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332</Words>
  <Application>Microsoft Office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Milestone Due Soon!</vt:lpstr>
      <vt:lpstr>Milestone Due Soon!</vt:lpstr>
      <vt:lpstr>Git Workflow Reminders</vt:lpstr>
      <vt:lpstr>Rejected “Non-Fast Forward”</vt:lpstr>
      <vt:lpstr>Meetings with your TA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20</cp:revision>
  <cp:lastPrinted>2012-01-26T10:38:16Z</cp:lastPrinted>
  <dcterms:created xsi:type="dcterms:W3CDTF">2011-04-27T01:38:22Z</dcterms:created>
  <dcterms:modified xsi:type="dcterms:W3CDTF">2023-02-02T21:55:30Z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