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63" r:id="rId6"/>
    <p:sldId id="261" r:id="rId7"/>
    <p:sldId id="257" r:id="rId8"/>
    <p:sldId id="258" r:id="rId9"/>
    <p:sldId id="259" r:id="rId10"/>
    <p:sldId id="264" r:id="rId11"/>
    <p:sldId id="262" r:id="rId12"/>
    <p:sldId id="34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4C3CC4-2C23-4AAA-8AC6-59618683363C}" v="1" dt="2023-11-20T21:31:45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94694"/>
  </p:normalViewPr>
  <p:slideViewPr>
    <p:cSldViewPr snapToGrid="0">
      <p:cViewPr varScale="1">
        <p:scale>
          <a:sx n="81" d="100"/>
          <a:sy n="81" d="100"/>
        </p:scale>
        <p:origin x="152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6029C006-0B8B-4AA5-A632-F6B87C7BDE06}"/>
    <pc:docChg chg="custSel addSld modSld">
      <pc:chgData name="Yoder, Jason" userId="28f4d4d8-da04-4f86-b14d-a21675737bc5" providerId="ADAL" clId="{6029C006-0B8B-4AA5-A632-F6B87C7BDE06}" dt="2023-10-27T09:39:47.793" v="861" actId="1076"/>
      <pc:docMkLst>
        <pc:docMk/>
      </pc:docMkLst>
      <pc:sldChg chg="modSp new mod">
        <pc:chgData name="Yoder, Jason" userId="28f4d4d8-da04-4f86-b14d-a21675737bc5" providerId="ADAL" clId="{6029C006-0B8B-4AA5-A632-F6B87C7BDE06}" dt="2023-10-26T13:39:03.753" v="826" actId="1076"/>
        <pc:sldMkLst>
          <pc:docMk/>
          <pc:sldMk cId="2301447878" sldId="263"/>
        </pc:sldMkLst>
        <pc:spChg chg="mod">
          <ac:chgData name="Yoder, Jason" userId="28f4d4d8-da04-4f86-b14d-a21675737bc5" providerId="ADAL" clId="{6029C006-0B8B-4AA5-A632-F6B87C7BDE06}" dt="2023-10-26T13:38:54.787" v="824" actId="113"/>
          <ac:spMkLst>
            <pc:docMk/>
            <pc:sldMk cId="2301447878" sldId="263"/>
            <ac:spMk id="2" creationId="{14896F7C-52D7-93B2-1ADC-3CA4338E0AED}"/>
          </ac:spMkLst>
        </pc:spChg>
        <pc:spChg chg="mod">
          <ac:chgData name="Yoder, Jason" userId="28f4d4d8-da04-4f86-b14d-a21675737bc5" providerId="ADAL" clId="{6029C006-0B8B-4AA5-A632-F6B87C7BDE06}" dt="2023-10-26T13:39:03.753" v="826" actId="1076"/>
          <ac:spMkLst>
            <pc:docMk/>
            <pc:sldMk cId="2301447878" sldId="263"/>
            <ac:spMk id="3" creationId="{F75BF7F9-774C-9A75-7953-DC95912BEE10}"/>
          </ac:spMkLst>
        </pc:spChg>
      </pc:sldChg>
      <pc:sldChg chg="addSp modSp new mod">
        <pc:chgData name="Yoder, Jason" userId="28f4d4d8-da04-4f86-b14d-a21675737bc5" providerId="ADAL" clId="{6029C006-0B8B-4AA5-A632-F6B87C7BDE06}" dt="2023-10-27T09:39:47.793" v="861" actId="1076"/>
        <pc:sldMkLst>
          <pc:docMk/>
          <pc:sldMk cId="1523766582" sldId="264"/>
        </pc:sldMkLst>
        <pc:spChg chg="mod">
          <ac:chgData name="Yoder, Jason" userId="28f4d4d8-da04-4f86-b14d-a21675737bc5" providerId="ADAL" clId="{6029C006-0B8B-4AA5-A632-F6B87C7BDE06}" dt="2023-10-27T09:39:31.778" v="856" actId="14100"/>
          <ac:spMkLst>
            <pc:docMk/>
            <pc:sldMk cId="1523766582" sldId="264"/>
            <ac:spMk id="2" creationId="{8BF44143-E8E4-78B3-B9AB-90518DE684A9}"/>
          </ac:spMkLst>
        </pc:spChg>
        <pc:spChg chg="mod">
          <ac:chgData name="Yoder, Jason" userId="28f4d4d8-da04-4f86-b14d-a21675737bc5" providerId="ADAL" clId="{6029C006-0B8B-4AA5-A632-F6B87C7BDE06}" dt="2023-10-27T09:39:47.793" v="861" actId="1076"/>
          <ac:spMkLst>
            <pc:docMk/>
            <pc:sldMk cId="1523766582" sldId="264"/>
            <ac:spMk id="3" creationId="{F212B793-B7D9-7AA4-4601-5F6753967AF2}"/>
          </ac:spMkLst>
        </pc:spChg>
        <pc:picChg chg="add mod">
          <ac:chgData name="Yoder, Jason" userId="28f4d4d8-da04-4f86-b14d-a21675737bc5" providerId="ADAL" clId="{6029C006-0B8B-4AA5-A632-F6B87C7BDE06}" dt="2023-10-27T09:38:52.411" v="844" actId="1076"/>
          <ac:picMkLst>
            <pc:docMk/>
            <pc:sldMk cId="1523766582" sldId="264"/>
            <ac:picMk id="5" creationId="{8D9A7271-0A4F-6890-93DD-7D3E5EEDC286}"/>
          </ac:picMkLst>
        </pc:picChg>
        <pc:picChg chg="add mod">
          <ac:chgData name="Yoder, Jason" userId="28f4d4d8-da04-4f86-b14d-a21675737bc5" providerId="ADAL" clId="{6029C006-0B8B-4AA5-A632-F6B87C7BDE06}" dt="2023-10-27T09:39:34.563" v="858" actId="14100"/>
          <ac:picMkLst>
            <pc:docMk/>
            <pc:sldMk cId="1523766582" sldId="264"/>
            <ac:picMk id="1026" creationId="{63B86F67-15D1-B49A-A0EC-3B1B42968793}"/>
          </ac:picMkLst>
        </pc:picChg>
      </pc:sldChg>
    </pc:docChg>
  </pc:docChgLst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  <pc:docChgLst>
    <pc:chgData name="Yoder, Jason" userId="28f4d4d8-da04-4f86-b14d-a21675737bc5" providerId="ADAL" clId="{944C3CC4-2C23-4AAA-8AC6-59618683363C}"/>
    <pc:docChg chg="custSel modSld">
      <pc:chgData name="Yoder, Jason" userId="28f4d4d8-da04-4f86-b14d-a21675737bc5" providerId="ADAL" clId="{944C3CC4-2C23-4AAA-8AC6-59618683363C}" dt="2023-11-20T21:32:05.138" v="31" actId="20577"/>
      <pc:docMkLst>
        <pc:docMk/>
      </pc:docMkLst>
      <pc:sldChg chg="addSp delSp modSp mod">
        <pc:chgData name="Yoder, Jason" userId="28f4d4d8-da04-4f86-b14d-a21675737bc5" providerId="ADAL" clId="{944C3CC4-2C23-4AAA-8AC6-59618683363C}" dt="2023-11-20T21:32:05.138" v="31" actId="20577"/>
        <pc:sldMkLst>
          <pc:docMk/>
          <pc:sldMk cId="2301447878" sldId="263"/>
        </pc:sldMkLst>
        <pc:spChg chg="del mod">
          <ac:chgData name="Yoder, Jason" userId="28f4d4d8-da04-4f86-b14d-a21675737bc5" providerId="ADAL" clId="{944C3CC4-2C23-4AAA-8AC6-59618683363C}" dt="2023-11-20T21:31:40.889" v="23" actId="478"/>
          <ac:spMkLst>
            <pc:docMk/>
            <pc:sldMk cId="2301447878" sldId="263"/>
            <ac:spMk id="3" creationId="{F75BF7F9-774C-9A75-7953-DC95912BEE10}"/>
          </ac:spMkLst>
        </pc:spChg>
        <pc:spChg chg="add mod">
          <ac:chgData name="Yoder, Jason" userId="28f4d4d8-da04-4f86-b14d-a21675737bc5" providerId="ADAL" clId="{944C3CC4-2C23-4AAA-8AC6-59618683363C}" dt="2023-11-20T21:32:05.138" v="31" actId="20577"/>
          <ac:spMkLst>
            <pc:docMk/>
            <pc:sldMk cId="2301447878" sldId="263"/>
            <ac:spMk id="4" creationId="{43713CEB-82EC-C97C-9FE4-0878DC3D1B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Thursday, February 1,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6F7C-52D7-93B2-1ADC-3CA4338E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1" y="273600"/>
            <a:ext cx="8870623" cy="1144800"/>
          </a:xfrm>
        </p:spPr>
        <p:txBody>
          <a:bodyPr/>
          <a:lstStyle/>
          <a:p>
            <a:r>
              <a:rPr lang="en-US" sz="4000" b="1" dirty="0"/>
              <a:t>Some independent learning required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13CEB-82EC-C97C-9FE4-0878DC3D1B89}"/>
              </a:ext>
            </a:extLst>
          </p:cNvPr>
          <p:cNvSpPr txBox="1"/>
          <p:nvPr/>
        </p:nvSpPr>
        <p:spPr>
          <a:xfrm>
            <a:off x="378823" y="1789611"/>
            <a:ext cx="80336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teach you how to do certain things: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keyboard (Arcade Game)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 to find files (GARP)</a:t>
            </a:r>
          </a:p>
          <a:p>
            <a:endParaRPr lang="en-US" dirty="0"/>
          </a:p>
          <a:p>
            <a:r>
              <a:rPr lang="en-US" dirty="0"/>
              <a:t>You may use Google/etc. to learn how to.</a:t>
            </a:r>
          </a:p>
          <a:p>
            <a:r>
              <a:rPr lang="en-US" dirty="0"/>
              <a:t>We want you to </a:t>
            </a:r>
            <a:r>
              <a:rPr lang="en-US" b="1" u="sng" dirty="0"/>
              <a:t>demonstrate learning independently</a:t>
            </a:r>
          </a:p>
          <a:p>
            <a:endParaRPr lang="en-US" dirty="0"/>
          </a:p>
          <a:p>
            <a:r>
              <a:rPr lang="en-US" dirty="0"/>
              <a:t>We hope this gives you confidence to learn other things as well (adding music, animation, etc.)</a:t>
            </a:r>
          </a:p>
          <a:p>
            <a:endParaRPr lang="en-US" dirty="0"/>
          </a:p>
          <a:p>
            <a:r>
              <a:rPr lang="en-US" dirty="0"/>
              <a:t>Some hints: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ArcadeGame</a:t>
            </a:r>
            <a:r>
              <a:rPr lang="en-US" dirty="0"/>
              <a:t> (</a:t>
            </a:r>
            <a:r>
              <a:rPr lang="en-US" dirty="0" err="1"/>
              <a:t>KeyListener</a:t>
            </a:r>
            <a:r>
              <a:rPr lang="en-US" dirty="0"/>
              <a:t>, “focus”)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GARP (</a:t>
            </a:r>
            <a:r>
              <a:rPr lang="en-US" dirty="0" err="1"/>
              <a:t>JFileChooser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0144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0920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1609D-76EE-14BC-6B28-7105B0A0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9114"/>
            <a:ext cx="4443351" cy="873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80CA2-854B-0F0C-D2E7-0D00A6D4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62999"/>
            <a:ext cx="82677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0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3111</TotalTime>
  <Words>512</Words>
  <Application>Microsoft Office PowerPoint</Application>
  <PresentationFormat>On-screen Show (4:3)</PresentationFormat>
  <Paragraphs>74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Some independent learning required</vt:lpstr>
      <vt:lpstr>Milestone Due Soon!</vt:lpstr>
      <vt:lpstr>Milestone Due Soon!</vt:lpstr>
      <vt:lpstr>Git Workflow Reminders</vt:lpstr>
      <vt:lpstr>Rejected “Non-Fast Forward”</vt:lpstr>
      <vt:lpstr>Why are my contributions not showing up on my profile? </vt:lpstr>
      <vt:lpstr>Meetings with your TA</vt:lpstr>
      <vt:lpstr>Project advice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21</cp:revision>
  <cp:lastPrinted>2012-01-26T10:38:16Z</cp:lastPrinted>
  <dcterms:created xsi:type="dcterms:W3CDTF">2011-04-27T01:38:22Z</dcterms:created>
  <dcterms:modified xsi:type="dcterms:W3CDTF">2024-02-01T16:17:31Z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