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398" r:id="rId5"/>
    <p:sldId id="3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60"/>
    <p:restoredTop sz="94694"/>
  </p:normalViewPr>
  <p:slideViewPr>
    <p:cSldViewPr snapToGrid="0">
      <p:cViewPr varScale="1">
        <p:scale>
          <a:sx n="92" d="100"/>
          <a:sy n="92" d="100"/>
        </p:scale>
        <p:origin x="1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show the website description and how points are awarded on </a:t>
            </a:r>
            <a:r>
              <a:rPr lang="en-US" baseline="0" dirty="0" err="1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Sunday, 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Sunday, December 4,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Problems 1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5" y="1825625"/>
            <a:ext cx="8730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next class:</a:t>
            </a:r>
          </a:p>
          <a:p>
            <a:r>
              <a:rPr lang="en-US" dirty="0"/>
              <a:t>Solve the Design Problem 1 Homework (Moodle -&gt; </a:t>
            </a:r>
            <a:r>
              <a:rPr lang="en-US" dirty="0" err="1"/>
              <a:t>GradeScope</a:t>
            </a:r>
            <a:r>
              <a:rPr lang="en-US" dirty="0"/>
              <a:t>)</a:t>
            </a:r>
          </a:p>
          <a:p>
            <a:pPr lvl="1"/>
            <a:r>
              <a:rPr lang="en-US" sz="2400" b="1" dirty="0">
                <a:highlight>
                  <a:srgbClr val="FFFF00"/>
                </a:highlight>
              </a:rPr>
              <a:t>These are due BEFORE class</a:t>
            </a:r>
          </a:p>
          <a:p>
            <a:pPr lvl="1"/>
            <a:r>
              <a:rPr lang="en-US" sz="2400" b="1" dirty="0">
                <a:highlight>
                  <a:srgbClr val="FFFF00"/>
                </a:highlight>
              </a:rPr>
              <a:t>Anything turned in late will be worth zero points</a:t>
            </a:r>
          </a:p>
          <a:p>
            <a:pPr lvl="1"/>
            <a:r>
              <a:rPr lang="en-US" sz="2400" b="1" dirty="0">
                <a:highlight>
                  <a:srgbClr val="FFFF00"/>
                </a:highlight>
              </a:rPr>
              <a:t>We will go over the solution at the START of class</a:t>
            </a:r>
          </a:p>
          <a:p>
            <a:pPr lvl="1"/>
            <a:endParaRPr lang="en-US" dirty="0"/>
          </a:p>
          <a:p>
            <a:r>
              <a:rPr lang="en-US" dirty="0"/>
              <a:t>We’ll discuss more design principles after Exam </a:t>
            </a:r>
            <a:r>
              <a:rPr lang="en-US" dirty="0">
                <a:cs typeface="Calibri"/>
              </a:rPr>
              <a:t>1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One more example Design Problem you can practice on your own or with classmates on the slides that follow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8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FD3E-1AC8-5034-04B9-AFB7CB83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Practice – Complete on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91BF-113F-A479-DC0A-C8CE7123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432" y="1734226"/>
            <a:ext cx="4793356" cy="15534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next set of slides has an example problem, but we have additional collections of exam problem with solutions for you to review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2BCBC-9137-B095-E0C0-1A84B738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00" y="1287680"/>
            <a:ext cx="2962275" cy="5410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9FEC3-561B-B9CA-4348-F1EBDE225544}"/>
              </a:ext>
            </a:extLst>
          </p:cNvPr>
          <p:cNvCxnSpPr>
            <a:cxnSpLocks/>
          </p:cNvCxnSpPr>
          <p:nvPr/>
        </p:nvCxnSpPr>
        <p:spPr>
          <a:xfrm>
            <a:off x="4572000" y="2784764"/>
            <a:ext cx="1506812" cy="32627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8F22EC0-0908-53EF-77C4-DA56A2D0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7" y="4335280"/>
            <a:ext cx="4405015" cy="23126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90941E-D513-4835-7C40-B2CA7575CC1E}"/>
              </a:ext>
            </a:extLst>
          </p:cNvPr>
          <p:cNvCxnSpPr>
            <a:cxnSpLocks/>
          </p:cNvCxnSpPr>
          <p:nvPr/>
        </p:nvCxnSpPr>
        <p:spPr>
          <a:xfrm flipH="1">
            <a:off x="3771900" y="6120245"/>
            <a:ext cx="230691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5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B705E6-53BA-46E9-9674-976275B28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CC81C-03FD-4D6F-AA26-1CFBF0EF6A42}">
  <ds:schemaRefs>
    <ds:schemaRef ds:uri="http://purl.org/dc/terms/"/>
    <ds:schemaRef ds:uri="http://schemas.microsoft.com/office/2006/documentManagement/types"/>
    <ds:schemaRef ds:uri="79ddb764-415a-4c38-83b7-908be6382be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06B0D7FD-3F15-4031-9B74-9BD0678C88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116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Problems 1 Homework</vt:lpstr>
      <vt:lpstr>Extra Practice – Complete on Your own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23</cp:revision>
  <cp:lastPrinted>2017-12-19T13:04:52Z</cp:lastPrinted>
  <dcterms:created xsi:type="dcterms:W3CDTF">2014-09-24T21:55:27Z</dcterms:created>
  <dcterms:modified xsi:type="dcterms:W3CDTF">2022-12-05T01:12:50Z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