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F5ED-5C65-49DD-8489-5838ACF07F10}" v="1" dt="2023-11-21T15:32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72" d="100"/>
          <a:sy n="72" d="100"/>
        </p:scale>
        <p:origin x="21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47DF5ED-5C65-49DD-8489-5838ACF07F10}"/>
    <pc:docChg chg="custSel modSld">
      <pc:chgData name="Yoder, Jason" userId="28f4d4d8-da04-4f86-b14d-a21675737bc5" providerId="ADAL" clId="{147DF5ED-5C65-49DD-8489-5838ACF07F10}" dt="2023-11-21T15:32:55.269" v="28" actId="14100"/>
      <pc:docMkLst>
        <pc:docMk/>
      </pc:docMkLst>
      <pc:sldChg chg="addSp delSp modSp mod">
        <pc:chgData name="Yoder, Jason" userId="28f4d4d8-da04-4f86-b14d-a21675737bc5" providerId="ADAL" clId="{147DF5ED-5C65-49DD-8489-5838ACF07F10}" dt="2023-11-21T15:32:55.269" v="28" actId="14100"/>
        <pc:sldMkLst>
          <pc:docMk/>
          <pc:sldMk cId="1185710428" sldId="256"/>
        </pc:sldMkLst>
        <pc:spChg chg="mod">
          <ac:chgData name="Yoder, Jason" userId="28f4d4d8-da04-4f86-b14d-a21675737bc5" providerId="ADAL" clId="{147DF5ED-5C65-49DD-8489-5838ACF07F10}" dt="2023-11-21T15:32:55.269" v="28" actId="14100"/>
          <ac:spMkLst>
            <pc:docMk/>
            <pc:sldMk cId="1185710428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147DF5ED-5C65-49DD-8489-5838ACF07F10}" dt="2023-11-21T15:32:45.146" v="26" actId="20577"/>
          <ac:spMkLst>
            <pc:docMk/>
            <pc:sldMk cId="1185710428" sldId="256"/>
            <ac:spMk id="5" creationId="{3F91A9A4-00E2-4EDC-E1D5-624121BB8956}"/>
          </ac:spMkLst>
        </pc:spChg>
        <pc:spChg chg="add del mod">
          <ac:chgData name="Yoder, Jason" userId="28f4d4d8-da04-4f86-b14d-a21675737bc5" providerId="ADAL" clId="{147DF5ED-5C65-49DD-8489-5838ACF07F10}" dt="2023-11-21T15:32:23.395" v="5" actId="478"/>
          <ac:spMkLst>
            <pc:docMk/>
            <pc:sldMk cId="1185710428" sldId="256"/>
            <ac:spMk id="6" creationId="{0DD5F216-17C4-EF9D-2266-34906EA706D1}"/>
          </ac:spMkLst>
        </pc:spChg>
      </pc:sldChg>
    </pc:docChg>
  </pc:docChgLst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THIRD row today (Identity Pie)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2693987"/>
            <a:ext cx="8669079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4614529"/>
            <a:ext cx="8534400" cy="1957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ObjectIntroAndMiscQuiz</a:t>
            </a:r>
            <a:endParaRPr lang="en-US" sz="2400" i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312935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 err="1"/>
              <a:t>Javadoc</a:t>
            </a:r>
            <a:r>
              <a:rPr lang="en-US" sz="2000" dirty="0" err="1"/>
              <a:t>s</a:t>
            </a:r>
            <a:r>
              <a:rPr sz="2000" dirty="0"/>
              <a:t> </a:t>
            </a:r>
            <a:r>
              <a:rPr lang="en-US" sz="2000" dirty="0"/>
              <a:t> (  </a:t>
            </a:r>
            <a:r>
              <a:rPr lang="en-US" sz="2000" dirty="0">
                <a:latin typeface="Consolas" panose="020B0609020204030204" pitchFamily="49" charset="0"/>
              </a:rPr>
              <a:t>/** ....  */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lang="en-US" sz="1600" dirty="0"/>
              <a:t>Primarily</a:t>
            </a:r>
            <a:r>
              <a:rPr sz="1600" dirty="0"/>
              <a:t> for</a:t>
            </a:r>
            <a:r>
              <a:rPr lang="en-US" sz="1600" dirty="0"/>
              <a:t> classes, define the purpose at the top of the file</a:t>
            </a:r>
            <a:endParaRPr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lang="en-US" sz="2000" dirty="0"/>
              <a:t>In-line comments:  ( </a:t>
            </a:r>
            <a:r>
              <a:rPr lang="en-US" sz="2000" dirty="0">
                <a:latin typeface="Consolas" panose="020B0609020204030204" pitchFamily="49" charset="0"/>
              </a:rPr>
              <a:t>//add comments like this</a:t>
            </a:r>
            <a:r>
              <a:rPr lang="en-US" sz="2000" dirty="0"/>
              <a:t>   )</a:t>
            </a:r>
          </a:p>
          <a:p>
            <a:pPr marL="1061357" lvl="2" indent="-204107">
              <a:spcBef>
                <a:spcPts val="400"/>
              </a:spcBef>
              <a:defRPr sz="1800"/>
            </a:pPr>
            <a:r>
              <a:rPr sz="1600" dirty="0"/>
              <a:t>Explanations of anything else that is not obvious</a:t>
            </a:r>
            <a:r>
              <a:rPr lang="en-US" sz="1600" dirty="0"/>
              <a:t> in any spot</a:t>
            </a:r>
            <a:r>
              <a:rPr sz="1600" dirty="0"/>
              <a:t>.</a:t>
            </a:r>
            <a:endParaRPr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12102</TotalTime>
  <Words>441</Words>
  <Application>Microsoft Office PowerPoint</Application>
  <PresentationFormat>On-screen Show (4:3)</PresentationFormat>
  <Paragraphs>88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77</cp:revision>
  <dcterms:created xsi:type="dcterms:W3CDTF">2016-08-30T15:29:41Z</dcterms:created>
  <dcterms:modified xsi:type="dcterms:W3CDTF">2023-12-04T02:53:25Z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