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3" r:id="rId6"/>
    <p:sldId id="304" r:id="rId7"/>
    <p:sldId id="257" r:id="rId8"/>
    <p:sldId id="258" r:id="rId9"/>
    <p:sldId id="31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DF5ED-5C65-49DD-8489-5838ACF07F10}" v="1" dt="2023-11-21T15:32:0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83673"/>
  </p:normalViewPr>
  <p:slideViewPr>
    <p:cSldViewPr snapToGrid="0" snapToObjects="1">
      <p:cViewPr varScale="1">
        <p:scale>
          <a:sx n="51" d="100"/>
          <a:sy n="51" d="100"/>
        </p:scale>
        <p:origin x="191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147DF5ED-5C65-49DD-8489-5838ACF07F10}"/>
    <pc:docChg chg="custSel modSld">
      <pc:chgData name="Yoder, Jason" userId="28f4d4d8-da04-4f86-b14d-a21675737bc5" providerId="ADAL" clId="{147DF5ED-5C65-49DD-8489-5838ACF07F10}" dt="2023-11-21T15:32:55.269" v="28" actId="14100"/>
      <pc:docMkLst>
        <pc:docMk/>
      </pc:docMkLst>
      <pc:sldChg chg="addSp delSp modSp mod">
        <pc:chgData name="Yoder, Jason" userId="28f4d4d8-da04-4f86-b14d-a21675737bc5" providerId="ADAL" clId="{147DF5ED-5C65-49DD-8489-5838ACF07F10}" dt="2023-11-21T15:32:55.269" v="28" actId="14100"/>
        <pc:sldMkLst>
          <pc:docMk/>
          <pc:sldMk cId="1185710428" sldId="256"/>
        </pc:sldMkLst>
        <pc:spChg chg="mod">
          <ac:chgData name="Yoder, Jason" userId="28f4d4d8-da04-4f86-b14d-a21675737bc5" providerId="ADAL" clId="{147DF5ED-5C65-49DD-8489-5838ACF07F10}" dt="2023-11-21T15:32:55.269" v="28" actId="14100"/>
          <ac:spMkLst>
            <pc:docMk/>
            <pc:sldMk cId="1185710428" sldId="256"/>
            <ac:spMk id="2" creationId="{00000000-0000-0000-0000-000000000000}"/>
          </ac:spMkLst>
        </pc:spChg>
        <pc:spChg chg="mod">
          <ac:chgData name="Yoder, Jason" userId="28f4d4d8-da04-4f86-b14d-a21675737bc5" providerId="ADAL" clId="{147DF5ED-5C65-49DD-8489-5838ACF07F10}" dt="2023-11-21T15:32:45.146" v="26" actId="20577"/>
          <ac:spMkLst>
            <pc:docMk/>
            <pc:sldMk cId="1185710428" sldId="256"/>
            <ac:spMk id="5" creationId="{3F91A9A4-00E2-4EDC-E1D5-624121BB8956}"/>
          </ac:spMkLst>
        </pc:spChg>
        <pc:spChg chg="add del mod">
          <ac:chgData name="Yoder, Jason" userId="28f4d4d8-da04-4f86-b14d-a21675737bc5" providerId="ADAL" clId="{147DF5ED-5C65-49DD-8489-5838ACF07F10}" dt="2023-11-21T15:32:23.395" v="5" actId="478"/>
          <ac:spMkLst>
            <pc:docMk/>
            <pc:sldMk cId="1185710428" sldId="256"/>
            <ac:spMk id="6" creationId="{0DD5F216-17C4-EF9D-2266-34906EA706D1}"/>
          </ac:spMkLst>
        </pc:spChg>
      </pc:sldChg>
    </pc:docChg>
  </pc:docChgLst>
  <pc:docChgLst>
    <pc:chgData name="Hollingsworth, Joseph" userId="6338ef61-550f-4a52-a8a3-bd9025908f10" providerId="ADAL" clId="{A6F519F7-C4C8-8A4E-9430-7F9709BF2479}"/>
    <pc:docChg chg="delSld modSld">
      <pc:chgData name="Hollingsworth, Joseph" userId="6338ef61-550f-4a52-a8a3-bd9025908f10" providerId="ADAL" clId="{A6F519F7-C4C8-8A4E-9430-7F9709BF2479}" dt="2021-09-08T22:35:20.575" v="6" actId="20577"/>
      <pc:docMkLst>
        <pc:docMk/>
      </pc:docMkLst>
      <pc:sldChg chg="modNotesTx">
        <pc:chgData name="Hollingsworth, Joseph" userId="6338ef61-550f-4a52-a8a3-bd9025908f10" providerId="ADAL" clId="{A6F519F7-C4C8-8A4E-9430-7F9709BF2479}" dt="2021-09-08T22:34:48.266" v="3" actId="6549"/>
        <pc:sldMkLst>
          <pc:docMk/>
          <pc:sldMk cId="3327082852" sldId="257"/>
        </pc:sldMkLst>
      </pc:sldChg>
      <pc:sldChg chg="modNotesTx">
        <pc:chgData name="Hollingsworth, Joseph" userId="6338ef61-550f-4a52-a8a3-bd9025908f10" providerId="ADAL" clId="{A6F519F7-C4C8-8A4E-9430-7F9709BF2479}" dt="2021-09-08T22:34:52.550" v="4" actId="6549"/>
        <pc:sldMkLst>
          <pc:docMk/>
          <pc:sldMk cId="2637307479" sldId="258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831071102" sldId="261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434022835" sldId="27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58212777" sldId="27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164257097" sldId="279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709340337" sldId="280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215195480" sldId="294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151746698" sldId="295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93067597" sldId="29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649529972" sldId="297"/>
        </pc:sldMkLst>
      </pc:sldChg>
      <pc:sldChg chg="modSp mod">
        <pc:chgData name="Hollingsworth, Joseph" userId="6338ef61-550f-4a52-a8a3-bd9025908f10" providerId="ADAL" clId="{A6F519F7-C4C8-8A4E-9430-7F9709BF2479}" dt="2021-09-08T22:35:20.575" v="6" actId="20577"/>
        <pc:sldMkLst>
          <pc:docMk/>
          <pc:sldMk cId="3439116799" sldId="303"/>
        </pc:sldMkLst>
        <pc:spChg chg="mod">
          <ac:chgData name="Hollingsworth, Joseph" userId="6338ef61-550f-4a52-a8a3-bd9025908f10" providerId="ADAL" clId="{A6F519F7-C4C8-8A4E-9430-7F9709BF2479}" dt="2021-09-08T22:35:20.575" v="6" actId="20577"/>
          <ac:spMkLst>
            <pc:docMk/>
            <pc:sldMk cId="3439116799" sldId="303"/>
            <ac:spMk id="18434" creationId="{00000000-0000-0000-0000-000000000000}"/>
          </ac:spMkLst>
        </pc:spChg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70909107" sldId="30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008419628" sldId="30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875033241" sldId="309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0828598" sldId="311"/>
        </pc:sldMkLst>
      </pc:sldChg>
      <pc:sldChg chg="del">
        <pc:chgData name="Hollingsworth, Joseph" userId="6338ef61-550f-4a52-a8a3-bd9025908f10" providerId="ADAL" clId="{A6F519F7-C4C8-8A4E-9430-7F9709BF2479}" dt="2021-09-08T22:34:17.231" v="1" actId="2696"/>
        <pc:sldMkLst>
          <pc:docMk/>
          <pc:sldMk cId="1338212096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THIRD row today (Identity Pie)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859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4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ose-hulman.hosted.panopto.com/Panopto/Pages/Sessions/List.aspx#folderID=%22499b5324-d2ab-415e-8982-abf8017a3648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2693987"/>
            <a:ext cx="8669079" cy="1470025"/>
          </a:xfrm>
        </p:spPr>
        <p:txBody>
          <a:bodyPr/>
          <a:lstStyle/>
          <a:p>
            <a:r>
              <a:rPr lang="en-US" dirty="0"/>
              <a:t>Properly Documenting Code</a:t>
            </a:r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 functions descriptive names</a:t>
            </a:r>
          </a:p>
          <a:p>
            <a:pPr eaLnBrk="1" hangingPunct="1"/>
            <a:r>
              <a:rPr lang="en-US" dirty="0"/>
              <a:t>Don't allow functions to grow too long</a:t>
            </a:r>
          </a:p>
          <a:p>
            <a:pPr lvl="1"/>
            <a:r>
              <a:rPr lang="en-US" dirty="0"/>
              <a:t>10 to 15 lines max is a nice goal</a:t>
            </a:r>
          </a:p>
          <a:p>
            <a:pPr eaLnBrk="1" hangingPunct="1"/>
            <a:r>
              <a:rPr lang="en-US" dirty="0"/>
              <a:t>Rather than commenting an unclear function, modify the code so it is clear</a:t>
            </a:r>
          </a:p>
          <a:p>
            <a:pPr eaLnBrk="1" hangingPunct="1"/>
            <a:r>
              <a:rPr lang="en-US" dirty="0"/>
              <a:t>Make a function clear by</a:t>
            </a:r>
            <a:br>
              <a:rPr lang="en-US" dirty="0"/>
            </a:br>
            <a:r>
              <a:rPr lang="en-US" dirty="0"/>
              <a:t>having it  "do one thing, and one thing well"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Naming in Java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Having good names for functions and variables is one of the best things you can do to make your program understandable</a:t>
            </a:r>
          </a:p>
          <a:p>
            <a:pPr eaLnBrk="1" hangingPunct="1"/>
            <a:r>
              <a:rPr lang="en-US" dirty="0"/>
              <a:t>The conventions:</a:t>
            </a: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variableNamesLikeThis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methodNamesLikeThis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 eaLnBrk="1" hangingPunct="1"/>
            <a:r>
              <a:rPr lang="en-US" sz="4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lassNamesLikeThis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You should follow the conventions!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95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Javadoc comments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152400" y="121577"/>
            <a:ext cx="5334000" cy="6553201"/>
            <a:chOff x="0" y="0"/>
            <a:chExt cx="5334000" cy="65532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334000" cy="6553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6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334000" cy="612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Has a static method for computing n!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(n factorial) and a main method that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computes n! for n up to Factorial.MAX.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@author Mike Hewner &amp; Delvin Defoe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{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Biggest factorial to compute.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000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= 17;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Computes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@param n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@return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(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    ...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5562600" y="1371599"/>
            <a:ext cx="3352800" cy="2769989"/>
          </a:xfrm>
          <a:prstGeom prst="rect">
            <a:avLst/>
          </a:prstGeom>
          <a:solidFill>
            <a:srgbClr val="FFFF00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Java provides Javadoc comments (they begin with </a:t>
            </a:r>
            <a:r>
              <a:rPr sz="20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/**</a:t>
            </a: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) for both: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Internal documentation for when someone reads the code itself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External documentation for when someone re-uses the code</a:t>
            </a:r>
          </a:p>
        </p:txBody>
      </p:sp>
    </p:spTree>
    <p:extLst>
      <p:ext uri="{BB962C8B-B14F-4D97-AF65-F5344CB8AC3E}">
        <p14:creationId xmlns:p14="http://schemas.microsoft.com/office/powerpoint/2010/main" val="3327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Writing Javadocs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Written in special comments: /** … */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Can come before: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Class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Field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Constructor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Method declarations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Eclipse is your friend!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generate Javadoc comments automatically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notice when you start typing a Javadoc comment</a:t>
            </a:r>
          </a:p>
        </p:txBody>
      </p:sp>
    </p:spTree>
    <p:extLst>
      <p:ext uri="{BB962C8B-B14F-4D97-AF65-F5344CB8AC3E}">
        <p14:creationId xmlns:p14="http://schemas.microsoft.com/office/powerpoint/2010/main" val="2637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all your code: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31293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Write appropriate comments: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 err="1"/>
              <a:t>Javadoc</a:t>
            </a:r>
            <a:r>
              <a:rPr lang="en-US" sz="2000" dirty="0" err="1"/>
              <a:t>s</a:t>
            </a:r>
            <a:r>
              <a:rPr sz="2000" dirty="0"/>
              <a:t> </a:t>
            </a:r>
            <a:r>
              <a:rPr lang="en-US" sz="2000" dirty="0"/>
              <a:t> (  </a:t>
            </a:r>
            <a:r>
              <a:rPr lang="en-US" sz="2000" dirty="0">
                <a:latin typeface="Consolas" panose="020B0609020204030204" pitchFamily="49" charset="0"/>
              </a:rPr>
              <a:t>/** ....  */</a:t>
            </a:r>
            <a:r>
              <a:rPr lang="en-US" sz="2000" dirty="0"/>
              <a:t>   )</a:t>
            </a:r>
          </a:p>
          <a:p>
            <a:pPr marL="1061357" lvl="2" indent="-204107">
              <a:spcBef>
                <a:spcPts val="400"/>
              </a:spcBef>
              <a:defRPr sz="1800"/>
            </a:pPr>
            <a:r>
              <a:rPr lang="en-US" sz="1600" dirty="0"/>
              <a:t>Primarily</a:t>
            </a:r>
            <a:r>
              <a:rPr sz="1600" dirty="0"/>
              <a:t> for</a:t>
            </a:r>
            <a:r>
              <a:rPr lang="en-US" sz="1600" dirty="0"/>
              <a:t> classes, define the purpose at the top of the file</a:t>
            </a:r>
            <a:endParaRPr dirty="0"/>
          </a:p>
          <a:p>
            <a:pPr marL="661307" lvl="1" indent="-204107">
              <a:spcBef>
                <a:spcPts val="400"/>
              </a:spcBef>
              <a:defRPr sz="1800"/>
            </a:pPr>
            <a:r>
              <a:rPr lang="en-US" sz="2000" dirty="0"/>
              <a:t>In-line comments:  ( </a:t>
            </a:r>
            <a:r>
              <a:rPr lang="en-US" sz="2000" dirty="0">
                <a:latin typeface="Consolas" panose="020B0609020204030204" pitchFamily="49" charset="0"/>
              </a:rPr>
              <a:t>//add comments like this</a:t>
            </a:r>
            <a:r>
              <a:rPr lang="en-US" sz="2000" dirty="0"/>
              <a:t>   )</a:t>
            </a:r>
          </a:p>
          <a:p>
            <a:pPr marL="1061357" lvl="2" indent="-204107">
              <a:spcBef>
                <a:spcPts val="400"/>
              </a:spcBef>
              <a:defRPr sz="1800"/>
            </a:pPr>
            <a:r>
              <a:rPr sz="1600" dirty="0"/>
              <a:t>Explanations of anything else that is not obvious</a:t>
            </a:r>
            <a:r>
              <a:rPr lang="en-US" sz="1600" dirty="0"/>
              <a:t> in any spot</a:t>
            </a:r>
            <a:r>
              <a:rPr sz="1600" dirty="0"/>
              <a:t>.</a:t>
            </a:r>
            <a:endParaRPr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Give self-documenting variable and method names: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Use name completion in Eclipse, Ctrl-Space, to keep typing cost low and readability high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Use Ctrl-Shift-F in Eclipse to format your code.</a:t>
            </a:r>
          </a:p>
        </p:txBody>
      </p:sp>
      <p:pic>
        <p:nvPicPr>
          <p:cNvPr id="174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287" y="5946274"/>
            <a:ext cx="922021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5943450"/>
            <a:ext cx="1333500" cy="711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6"/>
          <p:cNvGrpSpPr/>
          <p:nvPr/>
        </p:nvGrpSpPr>
        <p:grpSpPr>
          <a:xfrm>
            <a:off x="8001000" y="6248400"/>
            <a:ext cx="939800" cy="419100"/>
            <a:chOff x="0" y="0"/>
            <a:chExt cx="939800" cy="419100"/>
          </a:xfrm>
        </p:grpSpPr>
        <p:sp>
          <p:nvSpPr>
            <p:cNvPr id="7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Follow Javadoc Instructions in Videos</a:t>
            </a:r>
            <a:r>
              <a:rPr sz="4400" dirty="0"/>
              <a:t>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>
                <a:hlinkClick r:id="rId2"/>
              </a:rPr>
              <a:t>Panopto video folder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B307D-AD70-1643-9AE7-6B213AE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9" y="1089764"/>
            <a:ext cx="9026291" cy="39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763C6-34AC-4EBA-9781-B781EFEF16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D2D98F-7772-4D77-9EAD-84CA989E91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423C04-D2F3-4811-BE3A-D038CC721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12102</TotalTime>
  <Words>421</Words>
  <Application>Microsoft Office PowerPoint</Application>
  <PresentationFormat>On-screen Show (4:3)</PresentationFormat>
  <Paragraphs>80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Gill Sans</vt:lpstr>
      <vt:lpstr>Office Theme</vt:lpstr>
      <vt:lpstr>Properly Documenting Code</vt:lpstr>
      <vt:lpstr>Functions</vt:lpstr>
      <vt:lpstr>Naming in Java</vt:lpstr>
      <vt:lpstr>Javadoc comments</vt:lpstr>
      <vt:lpstr>Writing Javadocs</vt:lpstr>
      <vt:lpstr>In all your code:</vt:lpstr>
      <vt:lpstr>Follow Javadoc Instructions in Videos: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83</cp:revision>
  <dcterms:created xsi:type="dcterms:W3CDTF">2016-08-30T15:29:41Z</dcterms:created>
  <dcterms:modified xsi:type="dcterms:W3CDTF">2025-03-14T17:48:23Z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