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7" r:id="rId4"/>
  </p:sldMasterIdLst>
  <p:notesMasterIdLst>
    <p:notesMasterId r:id="rId18"/>
  </p:notesMasterIdLst>
  <p:handoutMasterIdLst>
    <p:handoutMasterId r:id="rId19"/>
  </p:handoutMasterIdLst>
  <p:sldIdLst>
    <p:sldId id="310" r:id="rId5"/>
    <p:sldId id="262" r:id="rId6"/>
    <p:sldId id="383" r:id="rId7"/>
    <p:sldId id="320" r:id="rId8"/>
    <p:sldId id="315" r:id="rId9"/>
    <p:sldId id="386" r:id="rId10"/>
    <p:sldId id="387" r:id="rId11"/>
    <p:sldId id="388" r:id="rId12"/>
    <p:sldId id="384" r:id="rId13"/>
    <p:sldId id="385" r:id="rId14"/>
    <p:sldId id="389" r:id="rId15"/>
    <p:sldId id="390" r:id="rId16"/>
    <p:sldId id="258" r:id="rId17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Yoder, Jason" initials="YJ" lastIdx="1" clrIdx="0">
    <p:extLst>
      <p:ext uri="{19B8F6BF-5375-455C-9EA6-DF929625EA0E}">
        <p15:presenceInfo xmlns:p15="http://schemas.microsoft.com/office/powerpoint/2012/main" userId="S-1-5-21-1965730717-1486086910-2027319071-7454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D8E8"/>
    <a:srgbClr val="EE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49F7AC-1410-4252-986F-7997E84350D8}" v="14" dt="2022-09-08T14:56:08.701"/>
    <p1510:client id="{53E6D910-2F32-4879-BD0B-56F74C11C1DE}" v="7" dt="2022-09-07T14:26:52.7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73601" autoAdjust="0"/>
  </p:normalViewPr>
  <p:slideViewPr>
    <p:cSldViewPr snapToGrid="0">
      <p:cViewPr varScale="1">
        <p:scale>
          <a:sx n="45" d="100"/>
          <a:sy n="45" d="100"/>
        </p:scale>
        <p:origin x="1747" y="3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5/10/relationships/revisionInfo" Target="revisionInfo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ngram, Daniel" userId="S::ingramda@rose-hulman.edu::6b424d5e-3a88-4a5f-81fb-fd4766c4993d" providerId="AD" clId="Web-{53E6D910-2F32-4879-BD0B-56F74C11C1DE}"/>
    <pc:docChg chg="modSld">
      <pc:chgData name="Ingram, Daniel" userId="S::ingramda@rose-hulman.edu::6b424d5e-3a88-4a5f-81fb-fd4766c4993d" providerId="AD" clId="Web-{53E6D910-2F32-4879-BD0B-56F74C11C1DE}" dt="2022-09-07T14:26:27.872" v="5" actId="20577"/>
      <pc:docMkLst>
        <pc:docMk/>
      </pc:docMkLst>
      <pc:sldChg chg="modSp">
        <pc:chgData name="Ingram, Daniel" userId="S::ingramda@rose-hulman.edu::6b424d5e-3a88-4a5f-81fb-fd4766c4993d" providerId="AD" clId="Web-{53E6D910-2F32-4879-BD0B-56F74C11C1DE}" dt="2022-09-07T14:26:27.872" v="5" actId="20577"/>
        <pc:sldMkLst>
          <pc:docMk/>
          <pc:sldMk cId="811587282" sldId="304"/>
        </pc:sldMkLst>
        <pc:spChg chg="mod">
          <ac:chgData name="Ingram, Daniel" userId="S::ingramda@rose-hulman.edu::6b424d5e-3a88-4a5f-81fb-fd4766c4993d" providerId="AD" clId="Web-{53E6D910-2F32-4879-BD0B-56F74C11C1DE}" dt="2022-09-07T14:26:27.872" v="5" actId="20577"/>
          <ac:spMkLst>
            <pc:docMk/>
            <pc:sldMk cId="811587282" sldId="304"/>
            <ac:spMk id="3" creationId="{00000000-0000-0000-0000-000000000000}"/>
          </ac:spMkLst>
        </pc:spChg>
      </pc:sldChg>
      <pc:sldChg chg="modSp">
        <pc:chgData name="Ingram, Daniel" userId="S::ingramda@rose-hulman.edu::6b424d5e-3a88-4a5f-81fb-fd4766c4993d" providerId="AD" clId="Web-{53E6D910-2F32-4879-BD0B-56F74C11C1DE}" dt="2022-09-07T14:24:54.916" v="1" actId="20577"/>
        <pc:sldMkLst>
          <pc:docMk/>
          <pc:sldMk cId="3615992630" sldId="319"/>
        </pc:sldMkLst>
        <pc:spChg chg="mod">
          <ac:chgData name="Ingram, Daniel" userId="S::ingramda@rose-hulman.edu::6b424d5e-3a88-4a5f-81fb-fd4766c4993d" providerId="AD" clId="Web-{53E6D910-2F32-4879-BD0B-56F74C11C1DE}" dt="2022-09-07T14:24:54.916" v="1" actId="20577"/>
          <ac:spMkLst>
            <pc:docMk/>
            <pc:sldMk cId="3615992630" sldId="319"/>
            <ac:spMk id="3" creationId="{00000000-0000-0000-0000-000000000000}"/>
          </ac:spMkLst>
        </pc:spChg>
      </pc:sldChg>
    </pc:docChg>
  </pc:docChgLst>
  <pc:docChgLst>
    <pc:chgData name="Kenyon, Will" userId="S::kenyonwm@rose-hulman.edu::be924217-013b-41ef-8684-c9a48041ff53" providerId="AD" clId="Web-{64C26023-8C67-4FB5-9471-F7EDB1E55428}"/>
    <pc:docChg chg="modSld">
      <pc:chgData name="Kenyon, Will" userId="S::kenyonwm@rose-hulman.edu::be924217-013b-41ef-8684-c9a48041ff53" providerId="AD" clId="Web-{64C26023-8C67-4FB5-9471-F7EDB1E55428}" dt="2021-12-07T17:46:59.418" v="0" actId="1076"/>
      <pc:docMkLst>
        <pc:docMk/>
      </pc:docMkLst>
      <pc:sldChg chg="modSp">
        <pc:chgData name="Kenyon, Will" userId="S::kenyonwm@rose-hulman.edu::be924217-013b-41ef-8684-c9a48041ff53" providerId="AD" clId="Web-{64C26023-8C67-4FB5-9471-F7EDB1E55428}" dt="2021-12-07T17:46:59.418" v="0" actId="1076"/>
        <pc:sldMkLst>
          <pc:docMk/>
          <pc:sldMk cId="104887871" sldId="309"/>
        </pc:sldMkLst>
        <pc:spChg chg="mod">
          <ac:chgData name="Kenyon, Will" userId="S::kenyonwm@rose-hulman.edu::be924217-013b-41ef-8684-c9a48041ff53" providerId="AD" clId="Web-{64C26023-8C67-4FB5-9471-F7EDB1E55428}" dt="2021-12-07T17:46:59.418" v="0" actId="1076"/>
          <ac:spMkLst>
            <pc:docMk/>
            <pc:sldMk cId="104887871" sldId="309"/>
            <ac:spMk id="5" creationId="{00000000-0000-0000-0000-000000000000}"/>
          </ac:spMkLst>
        </pc:spChg>
      </pc:sldChg>
    </pc:docChg>
  </pc:docChgLst>
  <pc:docChgLst>
    <pc:chgData name="Hollingsworth, Joseph" userId="6338ef61-550f-4a52-a8a3-bd9025908f10" providerId="ADAL" clId="{FEAA5051-5FB3-3044-8D2D-0A21FF32C22C}"/>
    <pc:docChg chg="delSld modSld">
      <pc:chgData name="Hollingsworth, Joseph" userId="6338ef61-550f-4a52-a8a3-bd9025908f10" providerId="ADAL" clId="{FEAA5051-5FB3-3044-8D2D-0A21FF32C22C}" dt="2021-09-06T19:49:37.675" v="1" actId="20577"/>
      <pc:docMkLst>
        <pc:docMk/>
      </pc:docMkLst>
      <pc:sldChg chg="modSp mod">
        <pc:chgData name="Hollingsworth, Joseph" userId="6338ef61-550f-4a52-a8a3-bd9025908f10" providerId="ADAL" clId="{FEAA5051-5FB3-3044-8D2D-0A21FF32C22C}" dt="2021-09-06T19:49:37.675" v="1" actId="20577"/>
        <pc:sldMkLst>
          <pc:docMk/>
          <pc:sldMk cId="2288678104" sldId="302"/>
        </pc:sldMkLst>
        <pc:spChg chg="mod">
          <ac:chgData name="Hollingsworth, Joseph" userId="6338ef61-550f-4a52-a8a3-bd9025908f10" providerId="ADAL" clId="{FEAA5051-5FB3-3044-8D2D-0A21FF32C22C}" dt="2021-09-06T19:49:37.675" v="1" actId="20577"/>
          <ac:spMkLst>
            <pc:docMk/>
            <pc:sldMk cId="2288678104" sldId="302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FEAA5051-5FB3-3044-8D2D-0A21FF32C22C}" dt="2021-09-06T19:49:20.724" v="0" actId="2696"/>
        <pc:sldMkLst>
          <pc:docMk/>
          <pc:sldMk cId="888947291" sldId="318"/>
        </pc:sldMkLst>
      </pc:sldChg>
    </pc:docChg>
  </pc:docChgLst>
  <pc:docChgLst>
    <pc:chgData name="Korinek, Adam" userId="S::korineaj@rose-hulman.edu::a98ddd77-be9c-4186-9ea9-5e52026b75b2" providerId="AD" clId="Web-{4458C8A2-2A32-4AC8-B32C-A9BED5374A68}"/>
    <pc:docChg chg="modSld">
      <pc:chgData name="Korinek, Adam" userId="S::korineaj@rose-hulman.edu::a98ddd77-be9c-4186-9ea9-5e52026b75b2" providerId="AD" clId="Web-{4458C8A2-2A32-4AC8-B32C-A9BED5374A68}" dt="2021-09-14T01:50:47.530" v="1" actId="1076"/>
      <pc:docMkLst>
        <pc:docMk/>
      </pc:docMkLst>
      <pc:sldChg chg="modSp">
        <pc:chgData name="Korinek, Adam" userId="S::korineaj@rose-hulman.edu::a98ddd77-be9c-4186-9ea9-5e52026b75b2" providerId="AD" clId="Web-{4458C8A2-2A32-4AC8-B32C-A9BED5374A68}" dt="2021-09-14T01:50:47.530" v="1" actId="1076"/>
        <pc:sldMkLst>
          <pc:docMk/>
          <pc:sldMk cId="104887871" sldId="309"/>
        </pc:sldMkLst>
        <pc:spChg chg="mod">
          <ac:chgData name="Korinek, Adam" userId="S::korineaj@rose-hulman.edu::a98ddd77-be9c-4186-9ea9-5e52026b75b2" providerId="AD" clId="Web-{4458C8A2-2A32-4AC8-B32C-A9BED5374A68}" dt="2021-09-14T01:50:47.530" v="1" actId="1076"/>
          <ac:spMkLst>
            <pc:docMk/>
            <pc:sldMk cId="104887871" sldId="309"/>
            <ac:spMk id="7" creationId="{00000000-0000-0000-0000-000000000000}"/>
          </ac:spMkLst>
        </pc:spChg>
        <pc:spChg chg="mod">
          <ac:chgData name="Korinek, Adam" userId="S::korineaj@rose-hulman.edu::a98ddd77-be9c-4186-9ea9-5e52026b75b2" providerId="AD" clId="Web-{4458C8A2-2A32-4AC8-B32C-A9BED5374A68}" dt="2021-09-14T01:50:45.593" v="0" actId="1076"/>
          <ac:spMkLst>
            <pc:docMk/>
            <pc:sldMk cId="104887871" sldId="309"/>
            <ac:spMk id="8" creationId="{00000000-0000-0000-0000-000000000000}"/>
          </ac:spMkLst>
        </pc:spChg>
      </pc:sldChg>
    </pc:docChg>
  </pc:docChgLst>
  <pc:docChgLst>
    <pc:chgData name="Lewandowski, Alec" userId="S::lewandaj@rose-hulman.edu::7c69e43b-7396-47b2-a000-e4b1fd9aa6ef" providerId="AD" clId="Web-{4449F7AC-1410-4252-986F-7997E84350D8}"/>
    <pc:docChg chg="addSld delSld">
      <pc:chgData name="Lewandowski, Alec" userId="S::lewandaj@rose-hulman.edu::7c69e43b-7396-47b2-a000-e4b1fd9aa6ef" providerId="AD" clId="Web-{4449F7AC-1410-4252-986F-7997E84350D8}" dt="2022-09-08T14:56:06.982" v="1"/>
      <pc:docMkLst>
        <pc:docMk/>
      </pc:docMkLst>
      <pc:sldChg chg="add del">
        <pc:chgData name="Lewandowski, Alec" userId="S::lewandaj@rose-hulman.edu::7c69e43b-7396-47b2-a000-e4b1fd9aa6ef" providerId="AD" clId="Web-{4449F7AC-1410-4252-986F-7997E84350D8}" dt="2022-09-08T14:56:06.982" v="1"/>
        <pc:sldMkLst>
          <pc:docMk/>
          <pc:sldMk cId="3615992630" sldId="319"/>
        </pc:sldMkLst>
      </pc:sldChg>
    </pc:docChg>
  </pc:docChgLst>
  <pc:docChgLst>
    <pc:chgData name="Hollingsworth, Joseph" userId="6338ef61-550f-4a52-a8a3-bd9025908f10" providerId="ADAL" clId="{7F2D5C8F-A641-7D4B-85D9-7A752108600D}"/>
    <pc:docChg chg="custSel addSld delSld modSld sldOrd">
      <pc:chgData name="Hollingsworth, Joseph" userId="6338ef61-550f-4a52-a8a3-bd9025908f10" providerId="ADAL" clId="{7F2D5C8F-A641-7D4B-85D9-7A752108600D}" dt="2021-09-07T00:42:25.006" v="290" actId="20577"/>
      <pc:docMkLst>
        <pc:docMk/>
      </pc:docMkLst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522096617" sldId="25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217275776" sldId="25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265363463" sldId="261"/>
        </pc:sldMkLst>
      </pc:sldChg>
      <pc:sldChg chg="modSp mod">
        <pc:chgData name="Hollingsworth, Joseph" userId="6338ef61-550f-4a52-a8a3-bd9025908f10" providerId="ADAL" clId="{7F2D5C8F-A641-7D4B-85D9-7A752108600D}" dt="2021-09-07T00:21:21.785" v="21" actId="113"/>
        <pc:sldMkLst>
          <pc:docMk/>
          <pc:sldMk cId="593419135" sldId="263"/>
        </pc:sldMkLst>
        <pc:spChg chg="mod">
          <ac:chgData name="Hollingsworth, Joseph" userId="6338ef61-550f-4a52-a8a3-bd9025908f10" providerId="ADAL" clId="{7F2D5C8F-A641-7D4B-85D9-7A752108600D}" dt="2021-09-07T00:21:21.785" v="21" actId="113"/>
          <ac:spMkLst>
            <pc:docMk/>
            <pc:sldMk cId="593419135" sldId="263"/>
            <ac:spMk id="3" creationId="{00000000-0000-0000-0000-000000000000}"/>
          </ac:spMkLst>
        </pc:spChg>
      </pc:sldChg>
      <pc:sldChg chg="modSp mod">
        <pc:chgData name="Hollingsworth, Joseph" userId="6338ef61-550f-4a52-a8a3-bd9025908f10" providerId="ADAL" clId="{7F2D5C8F-A641-7D4B-85D9-7A752108600D}" dt="2021-09-07T00:41:49.585" v="278" actId="6549"/>
        <pc:sldMkLst>
          <pc:docMk/>
          <pc:sldMk cId="2468141845" sldId="264"/>
        </pc:sldMkLst>
        <pc:spChg chg="mod">
          <ac:chgData name="Hollingsworth, Joseph" userId="6338ef61-550f-4a52-a8a3-bd9025908f10" providerId="ADAL" clId="{7F2D5C8F-A641-7D4B-85D9-7A752108600D}" dt="2021-09-07T00:41:49.585" v="278" actId="6549"/>
          <ac:spMkLst>
            <pc:docMk/>
            <pc:sldMk cId="2468141845" sldId="264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608411847" sldId="26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197659972" sldId="26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666716323" sldId="26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058514010" sldId="26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892145613" sldId="27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908201619" sldId="27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04046212" sldId="27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578535065" sldId="27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605874023" sldId="27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41841959" sldId="27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912177595" sldId="27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078238249" sldId="27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42874814" sldId="27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03764021" sldId="27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089089331" sldId="28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183252574" sldId="28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09014256" sldId="28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523799280" sldId="28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71878340" sldId="28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668435085" sldId="285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55760767" sldId="286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358265216" sldId="287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853083052" sldId="288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582998312" sldId="289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124989575" sldId="29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05992349" sldId="29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78095655" sldId="29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626782504" sldId="293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417768381" sldId="29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048058715" sldId="299"/>
        </pc:sldMkLst>
      </pc:sldChg>
      <pc:sldChg chg="modSp mod">
        <pc:chgData name="Hollingsworth, Joseph" userId="6338ef61-550f-4a52-a8a3-bd9025908f10" providerId="ADAL" clId="{7F2D5C8F-A641-7D4B-85D9-7A752108600D}" dt="2021-09-07T00:20:02.388" v="1" actId="6549"/>
        <pc:sldMkLst>
          <pc:docMk/>
          <pc:sldMk cId="3104463201" sldId="300"/>
        </pc:sldMkLst>
        <pc:spChg chg="mod">
          <ac:chgData name="Hollingsworth, Joseph" userId="6338ef61-550f-4a52-a8a3-bd9025908f10" providerId="ADAL" clId="{7F2D5C8F-A641-7D4B-85D9-7A752108600D}" dt="2021-09-07T00:20:02.388" v="1" actId="6549"/>
          <ac:spMkLst>
            <pc:docMk/>
            <pc:sldMk cId="3104463201" sldId="300"/>
            <ac:spMk id="9219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666919489" sldId="30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288678104" sldId="302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486402373" sldId="303"/>
        </pc:sldMkLst>
      </pc:sldChg>
      <pc:sldChg chg="modSp mod">
        <pc:chgData name="Hollingsworth, Joseph" userId="6338ef61-550f-4a52-a8a3-bd9025908f10" providerId="ADAL" clId="{7F2D5C8F-A641-7D4B-85D9-7A752108600D}" dt="2021-09-07T00:42:25.006" v="290" actId="20577"/>
        <pc:sldMkLst>
          <pc:docMk/>
          <pc:sldMk cId="811587282" sldId="304"/>
        </pc:sldMkLst>
        <pc:spChg chg="mod">
          <ac:chgData name="Hollingsworth, Joseph" userId="6338ef61-550f-4a52-a8a3-bd9025908f10" providerId="ADAL" clId="{7F2D5C8F-A641-7D4B-85D9-7A752108600D}" dt="2021-09-07T00:42:25.006" v="290" actId="20577"/>
          <ac:spMkLst>
            <pc:docMk/>
            <pc:sldMk cId="811587282" sldId="304"/>
            <ac:spMk id="3" creationId="{00000000-0000-0000-0000-000000000000}"/>
          </ac:spMkLst>
        </pc:sp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901388388" sldId="310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084379758" sldId="311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3960969336" sldId="314"/>
        </pc:sldMkLst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319455308" sldId="315"/>
        </pc:sldMkLst>
      </pc:sldChg>
      <pc:sldChg chg="addSp delSp modSp add mod ord modNotesTx">
        <pc:chgData name="Hollingsworth, Joseph" userId="6338ef61-550f-4a52-a8a3-bd9025908f10" providerId="ADAL" clId="{7F2D5C8F-A641-7D4B-85D9-7A752108600D}" dt="2021-09-07T00:40:46.031" v="216" actId="20577"/>
        <pc:sldMkLst>
          <pc:docMk/>
          <pc:sldMk cId="2958819567" sldId="318"/>
        </pc:sldMkLst>
        <pc:spChg chg="mod">
          <ac:chgData name="Hollingsworth, Joseph" userId="6338ef61-550f-4a52-a8a3-bd9025908f10" providerId="ADAL" clId="{7F2D5C8F-A641-7D4B-85D9-7A752108600D}" dt="2021-09-07T00:35:48.277" v="75" actId="1076"/>
          <ac:spMkLst>
            <pc:docMk/>
            <pc:sldMk cId="2958819567" sldId="318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7F2D5C8F-A641-7D4B-85D9-7A752108600D}" dt="2021-09-07T00:40:46.031" v="216" actId="20577"/>
          <ac:spMkLst>
            <pc:docMk/>
            <pc:sldMk cId="2958819567" sldId="318"/>
            <ac:spMk id="3" creationId="{00000000-0000-0000-0000-000000000000}"/>
          </ac:spMkLst>
        </pc:spChg>
        <pc:picChg chg="add del mod">
          <ac:chgData name="Hollingsworth, Joseph" userId="6338ef61-550f-4a52-a8a3-bd9025908f10" providerId="ADAL" clId="{7F2D5C8F-A641-7D4B-85D9-7A752108600D}" dt="2021-09-07T00:33:05.813" v="55" actId="478"/>
          <ac:picMkLst>
            <pc:docMk/>
            <pc:sldMk cId="2958819567" sldId="318"/>
            <ac:picMk id="5" creationId="{546269BD-57B2-7845-8F82-A3CEB738E01E}"/>
          </ac:picMkLst>
        </pc:picChg>
        <pc:picChg chg="add del mod">
          <ac:chgData name="Hollingsworth, Joseph" userId="6338ef61-550f-4a52-a8a3-bd9025908f10" providerId="ADAL" clId="{7F2D5C8F-A641-7D4B-85D9-7A752108600D}" dt="2021-09-07T00:35:11.296" v="67" actId="478"/>
          <ac:picMkLst>
            <pc:docMk/>
            <pc:sldMk cId="2958819567" sldId="318"/>
            <ac:picMk id="7" creationId="{29D15E05-02F1-BA47-B4FA-10CEFDD6E56B}"/>
          </ac:picMkLst>
        </pc:picChg>
        <pc:picChg chg="add mod">
          <ac:chgData name="Hollingsworth, Joseph" userId="6338ef61-550f-4a52-a8a3-bd9025908f10" providerId="ADAL" clId="{7F2D5C8F-A641-7D4B-85D9-7A752108600D}" dt="2021-09-07T00:40:39.832" v="208" actId="1076"/>
          <ac:picMkLst>
            <pc:docMk/>
            <pc:sldMk cId="2958819567" sldId="318"/>
            <ac:picMk id="9" creationId="{33C15C45-0C7E-8243-907A-317C1374BC85}"/>
          </ac:picMkLst>
        </pc:pic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222581953" sldId="319"/>
        </pc:sldMkLst>
      </pc:sldChg>
      <pc:sldChg chg="delSp modSp add mod">
        <pc:chgData name="Hollingsworth, Joseph" userId="6338ef61-550f-4a52-a8a3-bd9025908f10" providerId="ADAL" clId="{7F2D5C8F-A641-7D4B-85D9-7A752108600D}" dt="2021-09-07T00:40:01.389" v="202" actId="313"/>
        <pc:sldMkLst>
          <pc:docMk/>
          <pc:sldMk cId="3615992630" sldId="319"/>
        </pc:sldMkLst>
        <pc:spChg chg="mod">
          <ac:chgData name="Hollingsworth, Joseph" userId="6338ef61-550f-4a52-a8a3-bd9025908f10" providerId="ADAL" clId="{7F2D5C8F-A641-7D4B-85D9-7A752108600D}" dt="2021-09-07T00:40:01.389" v="202" actId="313"/>
          <ac:spMkLst>
            <pc:docMk/>
            <pc:sldMk cId="3615992630" sldId="319"/>
            <ac:spMk id="3" creationId="{00000000-0000-0000-0000-000000000000}"/>
          </ac:spMkLst>
        </pc:spChg>
        <pc:picChg chg="del">
          <ac:chgData name="Hollingsworth, Joseph" userId="6338ef61-550f-4a52-a8a3-bd9025908f10" providerId="ADAL" clId="{7F2D5C8F-A641-7D4B-85D9-7A752108600D}" dt="2021-09-07T00:35:58.638" v="78" actId="478"/>
          <ac:picMkLst>
            <pc:docMk/>
            <pc:sldMk cId="3615992630" sldId="319"/>
            <ac:picMk id="9" creationId="{33C15C45-0C7E-8243-907A-317C1374BC85}"/>
          </ac:picMkLst>
        </pc:picChg>
      </pc:sldChg>
      <pc:sldChg chg="del">
        <pc:chgData name="Hollingsworth, Joseph" userId="6338ef61-550f-4a52-a8a3-bd9025908f10" providerId="ADAL" clId="{7F2D5C8F-A641-7D4B-85D9-7A752108600D}" dt="2021-09-07T00:19:56.775" v="0" actId="2696"/>
        <pc:sldMkLst>
          <pc:docMk/>
          <pc:sldMk cId="1801145110" sldId="320"/>
        </pc:sldMkLst>
      </pc:sldChg>
    </pc:docChg>
  </pc:docChgLst>
  <pc:docChgLst>
    <pc:chgData name="Hollingsworth, Joseph" userId="6338ef61-550f-4a52-a8a3-bd9025908f10" providerId="ADAL" clId="{82C04DF7-5114-CF43-A7F9-40D6478D9412}"/>
    <pc:docChg chg="modSld">
      <pc:chgData name="Hollingsworth, Joseph" userId="6338ef61-550f-4a52-a8a3-bd9025908f10" providerId="ADAL" clId="{82C04DF7-5114-CF43-A7F9-40D6478D9412}" dt="2022-03-10T02:02:35.406" v="16" actId="6549"/>
      <pc:docMkLst>
        <pc:docMk/>
      </pc:docMkLst>
      <pc:sldChg chg="modSp mod">
        <pc:chgData name="Hollingsworth, Joseph" userId="6338ef61-550f-4a52-a8a3-bd9025908f10" providerId="ADAL" clId="{82C04DF7-5114-CF43-A7F9-40D6478D9412}" dt="2022-03-10T02:02:35.406" v="16" actId="6549"/>
        <pc:sldMkLst>
          <pc:docMk/>
          <pc:sldMk cId="3104463201" sldId="300"/>
        </pc:sldMkLst>
        <pc:spChg chg="mod">
          <ac:chgData name="Hollingsworth, Joseph" userId="6338ef61-550f-4a52-a8a3-bd9025908f10" providerId="ADAL" clId="{82C04DF7-5114-CF43-A7F9-40D6478D9412}" dt="2022-03-10T02:02:35.406" v="16" actId="6549"/>
          <ac:spMkLst>
            <pc:docMk/>
            <pc:sldMk cId="3104463201" sldId="300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 bwMode="auto">
          <a:xfrm>
            <a:off x="3972256" y="0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E7563301-559A-4ABC-AA2B-6FE6708B755E}" type="datetimeFigureOut">
              <a:rPr lang="en-US"/>
              <a:pPr>
                <a:defRPr/>
              </a:pPr>
              <a:t>3/14/2025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 bwMode="auto">
          <a:xfrm>
            <a:off x="3972256" y="8829122"/>
            <a:ext cx="3036623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69FA71DF-C021-41F0-8072-9DABD6C95C8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742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3T15:52:02.76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0 116,'176'-13,"-31"1,739 6,-480 9,236-20,45 7,-220 8,-132-24,-20 0,699 20,-597 9,852-3,-901 14,-61-1,200 6,-273-8,-4 15,-9 0,492-20,-394-9,678 3,-718 15,11 0,-257-15,-10 1,0-1,1-2,20-3,-16-1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5-03-03T15:52:06.36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1681 0,'-20'10,"0"-2,-1 0,0-1,0-1,-1-2,1 0,-26 2,-415 0,293-8,-627 1,736 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1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970735" y="0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0A2CEEB4-0792-4477-89F5-C9EB695061F7}" type="datetimeFigureOut">
              <a:rPr lang="en-US"/>
              <a:pPr>
                <a:defRPr/>
              </a:pPr>
              <a:t>3/14/2025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9803" tIns="44902" rIns="89803" bIns="44902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701345" y="4416099"/>
            <a:ext cx="5607711" cy="4183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1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970735" y="8829122"/>
            <a:ext cx="3038145" cy="4657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3153" tIns="46577" rIns="93153" bIns="46577" numCol="1" anchor="b" anchorCtr="0" compatLnSpc="1">
            <a:prstTxWarp prst="textNoShape">
              <a:avLst/>
            </a:prstTxWarp>
          </a:bodyPr>
          <a:lstStyle>
            <a:lvl1pPr algn="r" defTabSz="913482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41BB943A-C3B9-42AE-8B54-C2335812312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3195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77" name="Shape 7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>
            <a:lvl1pPr defTabSz="914400">
              <a:lnSpc>
                <a:spcPct val="100000"/>
              </a:lnSpc>
              <a:spcBef>
                <a:spcPts val="400"/>
              </a:spcBef>
              <a:defRPr sz="12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pPr lvl="0">
              <a:defRPr sz="1800"/>
            </a:pPr>
            <a:endParaRPr sz="1200" dirty="0"/>
          </a:p>
        </p:txBody>
      </p:sp>
    </p:spTree>
    <p:extLst>
      <p:ext uri="{BB962C8B-B14F-4D97-AF65-F5344CB8AC3E}">
        <p14:creationId xmlns:p14="http://schemas.microsoft.com/office/powerpoint/2010/main" val="3299764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01746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Shape 8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90" name="Shape 9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lvl="0" defTabSz="914400">
              <a:lnSpc>
                <a:spcPct val="100000"/>
              </a:lnSpc>
              <a:spcBef>
                <a:spcPts val="400"/>
              </a:spcBef>
              <a:defRPr sz="1800"/>
            </a:pPr>
            <a:endParaRPr sz="12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9194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[Ask the students to guess until they guess Doug correctly (middle one)]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047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ED690-E846-E3B9-9F78-2503BFB908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713B0B-5164-40C4-61C2-5EFE3D1C71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055802-9D4A-511C-41C6-BECF9F84C1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[ Ask the students to guess until they guess Adam correctly (4</a:t>
            </a:r>
            <a:r>
              <a:rPr lang="en-US" baseline="30000" dirty="0"/>
              <a:t>th</a:t>
            </a:r>
            <a:r>
              <a:rPr lang="en-US" dirty="0"/>
              <a:t> one) ]</a:t>
            </a:r>
          </a:p>
          <a:p>
            <a:r>
              <a:rPr lang="en-US" dirty="0"/>
              <a:t>[ This is somewhat inefficient because we have to go through the whole list and ask EVERY dog for its name! 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0E5B-E259-8FF4-2A79-A2D21F864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211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i="0" dirty="0"/>
              <a:t>[ This  improves things since we don’t have to ask ANY dogs their name, we can just find the correct index and then go to that Dog]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1BB943A-C3B9-42AE-8B54-C2335812312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2644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TAs can handle this with a form or something else if they prefer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BF035C-C190-4FBE-9474-8535FCFBFED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2474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9D63304-4803-46E9-8053-E8AD2B380643}" type="datetime2">
              <a:rPr lang="en-US" smtClean="0"/>
              <a:pPr>
                <a:defRPr/>
              </a:pPr>
              <a:t>Friday, March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E242930-7B11-4C91-93D9-A54E2CD74A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06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21D6E-7091-4510-88D1-5FA26E14D11A}" type="datetime2">
              <a:rPr lang="en-US" smtClean="0"/>
              <a:pPr>
                <a:defRPr/>
              </a:pPr>
              <a:t>Friday, March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F59483E-09E4-48D5-BA16-BD54A452605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556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3F03A13-9CFF-4839-B20A-D00C049D77D5}" type="datetime2">
              <a:rPr lang="en-US" smtClean="0"/>
              <a:pPr>
                <a:defRPr/>
              </a:pPr>
              <a:t>Friday, March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CA0CD3-0616-4975-8CB6-395FF73FEB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236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D450AFD-1AD4-40A7-ADB3-7F87D0F8D819}" type="datetime2">
              <a:rPr lang="en-US" smtClean="0"/>
              <a:pPr>
                <a:defRPr/>
              </a:pPr>
              <a:t>Friday, March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1719A2B-6AB5-4698-BD1C-B24CF46110B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6155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E205AC-0D9D-49E5-90F5-84A523F53AD4}" type="datetime2">
              <a:rPr lang="en-US" smtClean="0"/>
              <a:pPr>
                <a:defRPr/>
              </a:pPr>
              <a:t>Friday, March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84BE59B-51DA-440B-8545-A062048D7B9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7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8E96CC7-A4B9-4483-A454-FAC873D5CC60}" type="datetime2">
              <a:rPr lang="en-US" smtClean="0"/>
              <a:pPr>
                <a:defRPr/>
              </a:pPr>
              <a:t>Friday, March 14,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2177C-87C6-43B9-A935-6328F9639B7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53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36B0ADB-9602-482B-85CF-ADC1BAEB4D83}" type="datetime2">
              <a:rPr lang="en-US" smtClean="0"/>
              <a:pPr>
                <a:defRPr/>
              </a:pPr>
              <a:t>Friday, March 14, 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939F39-A2B5-4674-BBDC-FB0FC7799A0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00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E4EB50F-1288-4DFE-A2B7-2FC74B6FF41B}" type="datetime2">
              <a:rPr lang="en-US" smtClean="0"/>
              <a:pPr>
                <a:defRPr/>
              </a:pPr>
              <a:t>Friday, March 14, 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040A32C-847A-4008-98DF-1431C4BD4B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20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81446E-4544-488E-A5FE-1BC8CCF1495A}" type="datetime2">
              <a:rPr lang="en-US" smtClean="0"/>
              <a:pPr>
                <a:defRPr/>
              </a:pPr>
              <a:t>Friday, March 14, 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320C44-97C4-4C75-8F69-EA40841DDDD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70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7C57AFD-AD8B-4ACE-BF5F-D584921D5881}" type="datetime2">
              <a:rPr lang="en-US" smtClean="0"/>
              <a:pPr>
                <a:defRPr/>
              </a:pPr>
              <a:t>Friday, March 14,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9DA3404-8575-4D7A-B473-E127122017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267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0BD2CCA-3B9B-4204-8C40-14009DD5CC52}" type="datetime2">
              <a:rPr lang="en-US" smtClean="0"/>
              <a:pPr>
                <a:defRPr/>
              </a:pPr>
              <a:t>Friday, March 14, 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22B96DF-88DE-48C3-B785-8FAF2A41F85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0672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8A073B1-0DA8-47AB-B7E2-D5D57F68FCE3}" type="datetime2">
              <a:rPr lang="en-US" smtClean="0"/>
              <a:pPr>
                <a:defRPr/>
              </a:pPr>
              <a:t>Friday, March 14, 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7341FED-3A60-48F0-B693-9093865656C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768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28" r:id="rId1"/>
    <p:sldLayoutId id="2147483929" r:id="rId2"/>
    <p:sldLayoutId id="2147483930" r:id="rId3"/>
    <p:sldLayoutId id="2147483931" r:id="rId4"/>
    <p:sldLayoutId id="2147483932" r:id="rId5"/>
    <p:sldLayoutId id="2147483933" r:id="rId6"/>
    <p:sldLayoutId id="2147483934" r:id="rId7"/>
    <p:sldLayoutId id="2147483935" r:id="rId8"/>
    <p:sldLayoutId id="2147483936" r:id="rId9"/>
    <p:sldLayoutId id="2147483937" r:id="rId10"/>
    <p:sldLayoutId id="214748393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Shape 52"/>
          <p:cNvSpPr txBox="1">
            <a:spLocks/>
          </p:cNvSpPr>
          <p:nvPr/>
        </p:nvSpPr>
        <p:spPr>
          <a:xfrm>
            <a:off x="659673" y="-1"/>
            <a:ext cx="7918269" cy="223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97500"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6600" dirty="0"/>
              <a:t>CSSE 220</a:t>
            </a:r>
          </a:p>
        </p:txBody>
      </p:sp>
      <p:sp>
        <p:nvSpPr>
          <p:cNvPr id="10" name="Shape 53"/>
          <p:cNvSpPr>
            <a:spLocks noGrp="1"/>
          </p:cNvSpPr>
          <p:nvPr>
            <p:ph type="body" idx="1"/>
          </p:nvPr>
        </p:nvSpPr>
        <p:spPr>
          <a:xfrm>
            <a:off x="1239252" y="1804737"/>
            <a:ext cx="6694783" cy="34138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sz="3600" dirty="0">
                <a:solidFill>
                  <a:srgbClr val="888888"/>
                </a:solidFill>
              </a:rPr>
              <a:t>Arrays</a:t>
            </a:r>
            <a:r>
              <a:rPr lang="en-US" sz="3600" dirty="0">
                <a:solidFill>
                  <a:srgbClr val="888888"/>
                </a:solidFill>
              </a:rPr>
              <a:t> with Object Types</a:t>
            </a:r>
          </a:p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888888"/>
                </a:solidFill>
              </a:rPr>
              <a:t>Association via Parallel Arrays</a:t>
            </a:r>
            <a:endParaRPr sz="3600" dirty="0">
              <a:solidFill>
                <a:srgbClr val="88888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649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6976F-9482-55AA-B5A5-7E2885EABE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B6E11E-1685-EE44-2DB4-335D30821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85237B-8542-8920-63A4-1F63608A16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88170"/>
            <a:ext cx="8229600" cy="4525963"/>
          </a:xfrm>
        </p:spPr>
        <p:txBody>
          <a:bodyPr/>
          <a:lstStyle/>
          <a:p>
            <a:r>
              <a:rPr lang="en-US" dirty="0"/>
              <a:t>Dog[] dogs = ….</a:t>
            </a:r>
          </a:p>
          <a:p>
            <a:r>
              <a:rPr lang="en-US" dirty="0"/>
              <a:t>String[] names = {“Ally”, “Buddy”, … }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F412F4-8125-53FC-429A-E4501E410B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9759344"/>
              </p:ext>
            </p:extLst>
          </p:nvPr>
        </p:nvGraphicFramePr>
        <p:xfrm>
          <a:off x="915904" y="5185107"/>
          <a:ext cx="7088345" cy="147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69">
                  <a:extLst>
                    <a:ext uri="{9D8B030D-6E8A-4147-A177-3AD203B41FA5}">
                      <a16:colId xmlns:a16="http://schemas.microsoft.com/office/drawing/2014/main" val="4226089610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116390482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258660841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988546228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1904549885"/>
                    </a:ext>
                  </a:extLst>
                </a:gridCol>
              </a:tblGrid>
              <a:tr h="147030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331448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465E2AE1-B45D-5593-89C6-17DBD0C3BB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24" y="5257800"/>
            <a:ext cx="1151243" cy="13249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7F8D3E-4CB3-F7F6-DBC3-A6AC045088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240" y="5257800"/>
            <a:ext cx="1151243" cy="132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2FBF8E-C4C1-522F-ECCF-C85EC91B939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56" y="5257800"/>
            <a:ext cx="1151243" cy="1324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3364F4-C818-3B44-F522-80E3F08633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81" y="5257799"/>
            <a:ext cx="1151243" cy="1324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2033D2-4439-19DE-61EA-3E66C93F5D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97" y="5257798"/>
            <a:ext cx="1151243" cy="1324925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D75102B-F447-F54F-DC31-9590C00D7D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4466582"/>
              </p:ext>
            </p:extLst>
          </p:nvPr>
        </p:nvGraphicFramePr>
        <p:xfrm>
          <a:off x="915902" y="3092343"/>
          <a:ext cx="7088345" cy="14703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69">
                  <a:extLst>
                    <a:ext uri="{9D8B030D-6E8A-4147-A177-3AD203B41FA5}">
                      <a16:colId xmlns:a16="http://schemas.microsoft.com/office/drawing/2014/main" val="4226089610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116390482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258660841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988546228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1904549885"/>
                    </a:ext>
                  </a:extLst>
                </a:gridCol>
              </a:tblGrid>
              <a:tr h="1470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Pickles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Yolanda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161530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C165F91C-C685-D0F5-7108-EB9DA5C21138}"/>
              </a:ext>
            </a:extLst>
          </p:cNvPr>
          <p:cNvSpPr txBox="1"/>
          <p:nvPr/>
        </p:nvSpPr>
        <p:spPr>
          <a:xfrm>
            <a:off x="1436922" y="2569123"/>
            <a:ext cx="656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0            1             2             3           4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7C60A3-2554-7522-2968-3AA4B8D5E5B4}"/>
              </a:ext>
            </a:extLst>
          </p:cNvPr>
          <p:cNvSpPr txBox="1"/>
          <p:nvPr/>
        </p:nvSpPr>
        <p:spPr>
          <a:xfrm>
            <a:off x="1436922" y="4691939"/>
            <a:ext cx="65673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0            1             2             3           4</a:t>
            </a:r>
          </a:p>
        </p:txBody>
      </p:sp>
    </p:spTree>
    <p:extLst>
      <p:ext uri="{BB962C8B-B14F-4D97-AF65-F5344CB8AC3E}">
        <p14:creationId xmlns:p14="http://schemas.microsoft.com/office/powerpoint/2010/main" val="18174535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02CB9-2368-6305-6309-6AC976CA9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51ACE-17BC-BA51-B566-666DD598B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(Parallel Arrays)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4B79C-495C-066D-8362-04CD5DE9B8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1"/>
            <a:ext cx="9144000" cy="3998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Dog </a:t>
            </a:r>
            <a:r>
              <a:rPr lang="en-US" sz="2400" dirty="0" err="1">
                <a:latin typeface="Consolas" panose="020B0609020204030204" pitchFamily="49" charset="0"/>
              </a:rPr>
              <a:t>findDog</a:t>
            </a:r>
            <a:r>
              <a:rPr lang="en-US" sz="2400" dirty="0">
                <a:latin typeface="Consolas" panose="020B0609020204030204" pitchFamily="49" charset="0"/>
              </a:rPr>
              <a:t> (String name,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String[] names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Dog[] dogs</a:t>
            </a:r>
            <a:r>
              <a:rPr lang="en-US" sz="2400" dirty="0">
                <a:latin typeface="Consolas" panose="020B0609020204030204" pitchFamily="49" charset="0"/>
              </a:rPr>
              <a:t>) {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for (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int 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=0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 &lt; </a:t>
            </a:r>
            <a:r>
              <a:rPr lang="en-US" sz="2400" dirty="0" err="1">
                <a:latin typeface="Consolas" panose="020B0609020204030204" pitchFamily="49" charset="0"/>
              </a:rPr>
              <a:t>names.length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  <a:r>
              <a:rPr lang="en-US" sz="2400" dirty="0" err="1">
                <a:latin typeface="Consolas" panose="020B0609020204030204" pitchFamily="49" charset="0"/>
              </a:rPr>
              <a:t>i</a:t>
            </a:r>
            <a:r>
              <a:rPr lang="en-US" sz="2400" dirty="0">
                <a:latin typeface="Consolas" panose="020B0609020204030204" pitchFamily="49" charset="0"/>
              </a:rPr>
              <a:t>++){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if ( </a:t>
            </a:r>
            <a:r>
              <a:rPr lang="en-US" sz="2400" dirty="0" err="1">
                <a:latin typeface="Consolas" panose="020B0609020204030204" pitchFamily="49" charset="0"/>
              </a:rPr>
              <a:t>name.equals</a:t>
            </a:r>
            <a:r>
              <a:rPr lang="en-US" sz="2400" dirty="0">
                <a:latin typeface="Consolas" panose="020B0609020204030204" pitchFamily="49" charset="0"/>
              </a:rPr>
              <a:t>(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names[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return 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dogs[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i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]</a:t>
            </a:r>
            <a:r>
              <a:rPr lang="en-US" sz="2400" dirty="0">
                <a:latin typeface="Consolas" panose="020B0609020204030204" pitchFamily="49" charset="0"/>
              </a:rPr>
              <a:t>;	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B22E39-AD73-BC9C-280A-DEDF362EF966}"/>
              </a:ext>
            </a:extLst>
          </p:cNvPr>
          <p:cNvSpPr txBox="1"/>
          <p:nvPr/>
        </p:nvSpPr>
        <p:spPr>
          <a:xfrm>
            <a:off x="688932" y="5781698"/>
            <a:ext cx="7841293" cy="70788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n-US" sz="2000" b="1" dirty="0"/>
              <a:t>If we are clever, we can use a system to sort the names alphabetically and jump around in a more efficient manner.</a:t>
            </a:r>
          </a:p>
        </p:txBody>
      </p:sp>
    </p:spTree>
    <p:extLst>
      <p:ext uri="{BB962C8B-B14F-4D97-AF65-F5344CB8AC3E}">
        <p14:creationId xmlns:p14="http://schemas.microsoft.com/office/powerpoint/2010/main" val="2873614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00B1F-CC38-22E9-E19F-D91A63A6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 Way?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0FEB0E-CBD5-E848-93ED-7F1B74A1F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turns out there is an even FASTER and BETTER way to associate data together like this…</a:t>
            </a:r>
          </a:p>
          <a:p>
            <a:r>
              <a:rPr lang="en-US" dirty="0"/>
              <a:t>Next, we will talk about </a:t>
            </a:r>
            <a:r>
              <a:rPr lang="en-US" b="1" dirty="0"/>
              <a:t>Maps</a:t>
            </a:r>
            <a:r>
              <a:rPr lang="en-US" dirty="0"/>
              <a:t>, which allow us to more directly associate two different types together</a:t>
            </a:r>
          </a:p>
        </p:txBody>
      </p:sp>
    </p:spTree>
    <p:extLst>
      <p:ext uri="{BB962C8B-B14F-4D97-AF65-F5344CB8AC3E}">
        <p14:creationId xmlns:p14="http://schemas.microsoft.com/office/powerpoint/2010/main" val="3276072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5103" y="0"/>
            <a:ext cx="8229600" cy="640700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HWMaps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5103" y="2429425"/>
            <a:ext cx="8425363" cy="1951212"/>
          </a:xfrm>
        </p:spPr>
        <p:txBody>
          <a:bodyPr>
            <a:normAutofit/>
          </a:bodyPr>
          <a:lstStyle/>
          <a:p>
            <a:r>
              <a:rPr lang="en-US" sz="2000" dirty="0"/>
              <a:t>Can collaborate with a partner on </a:t>
            </a:r>
            <a:r>
              <a:rPr lang="en-US" sz="2000" u="sng" dirty="0"/>
              <a:t>exactly 1 of the operations</a:t>
            </a:r>
          </a:p>
          <a:p>
            <a:r>
              <a:rPr lang="en-US" sz="2000" dirty="0"/>
              <a:t>Consider draw a few map diagrams for test data for </a:t>
            </a:r>
            <a:r>
              <a:rPr lang="en-US" sz="2000" i="1" dirty="0" err="1"/>
              <a:t>getNumberOfCoursesToTake</a:t>
            </a:r>
            <a:endParaRPr lang="en-US" sz="2000" i="1" dirty="0"/>
          </a:p>
          <a:p>
            <a:r>
              <a:rPr lang="en-US" sz="2000" dirty="0"/>
              <a:t>Each list the other’s name in </a:t>
            </a:r>
            <a:r>
              <a:rPr lang="en-US" sz="2000" i="1" dirty="0"/>
              <a:t>Help Citation</a:t>
            </a:r>
            <a:r>
              <a:rPr lang="en-US" sz="2000" dirty="0"/>
              <a:t> at top of file</a:t>
            </a:r>
          </a:p>
          <a:p>
            <a:r>
              <a:rPr lang="en-US" sz="2000" dirty="0"/>
              <a:t>Both responsible for submitting own code</a:t>
            </a:r>
          </a:p>
          <a:p>
            <a:endParaRPr lang="en-US" sz="2000" i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8A22DE-EAA2-2A6E-6B36-6CB57326C225}"/>
              </a:ext>
            </a:extLst>
          </p:cNvPr>
          <p:cNvSpPr txBox="1"/>
          <p:nvPr/>
        </p:nvSpPr>
        <p:spPr>
          <a:xfrm>
            <a:off x="152400" y="4380637"/>
            <a:ext cx="8839200" cy="2031325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Right Now: Take out a sheet of paper now and tear off a small piece.</a:t>
            </a:r>
          </a:p>
          <a:p>
            <a:pPr marL="342900" indent="-342900">
              <a:buAutoNum type="arabicPeriod"/>
            </a:pPr>
            <a:r>
              <a:rPr lang="en-US" dirty="0"/>
              <a:t>Put your name on it</a:t>
            </a:r>
          </a:p>
          <a:p>
            <a:pPr marL="342900" indent="-342900">
              <a:buAutoNum type="arabicPeriod"/>
            </a:pPr>
            <a:r>
              <a:rPr lang="en-US" dirty="0"/>
              <a:t>Put the name of 1 or more people you would LIKE to work with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You can say you don’t know anyone, but would like to work with someone</a:t>
            </a:r>
          </a:p>
          <a:p>
            <a:pPr marL="800100" lvl="1" indent="-342900">
              <a:buFont typeface="+mj-lt"/>
              <a:buAutoNum type="alphaUcPeriod"/>
            </a:pPr>
            <a:r>
              <a:rPr lang="en-US" dirty="0"/>
              <a:t>You can say you want to work alone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Put the name of anyone you would prefer NOT to work with</a:t>
            </a:r>
          </a:p>
          <a:p>
            <a:r>
              <a:rPr lang="en-US" dirty="0"/>
              <a:t>Hand this to our TA and they will make pairs for you to use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375027-1B58-46C6-066B-AD28762D7B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611" y="627674"/>
            <a:ext cx="5048955" cy="1733792"/>
          </a:xfrm>
          <a:prstGeom prst="rect">
            <a:avLst/>
          </a:prstGeom>
          <a:ln w="12700">
            <a:solidFill>
              <a:srgbClr val="00B0F0"/>
            </a:solidFill>
          </a:ln>
        </p:spPr>
      </p:pic>
      <p:pic>
        <p:nvPicPr>
          <p:cNvPr id="6" name="Picture 5" descr="A digital clock with green numbers&#10;&#10;AI-generated content may be incorrect.">
            <a:extLst>
              <a:ext uri="{FF2B5EF4-FFF2-40B4-BE49-F238E27FC236}">
                <a16:creationId xmlns:a16="http://schemas.microsoft.com/office/drawing/2014/main" id="{ED438542-ECD5-AFAC-5E3F-4CDE08EF6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455" y="0"/>
            <a:ext cx="1465545" cy="1418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64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Shape 7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 dirty="0">
                <a:latin typeface="Arial" panose="020B0604020202020204" pitchFamily="34" charset="0"/>
                <a:cs typeface="Arial" panose="020B0604020202020204" pitchFamily="34" charset="0"/>
              </a:rPr>
              <a:t>Array Types</a:t>
            </a:r>
          </a:p>
        </p:txBody>
      </p:sp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declaring: </a:t>
            </a:r>
            <a:r>
              <a:rPr sz="2900" dirty="0"/>
              <a:t>  </a:t>
            </a:r>
            <a:r>
              <a:rPr sz="2400" i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ElementType</a:t>
            </a:r>
            <a:r>
              <a:rPr sz="2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4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400" i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name</a:t>
            </a:r>
            <a:r>
              <a:rPr lang="en-US" sz="24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  <a:p>
            <a:pPr lvl="1">
              <a:spcBef>
                <a:spcPts val="600"/>
              </a:spcBef>
              <a:defRPr sz="1800"/>
            </a:pP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Same as primitives we just list type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Declaration examples:</a:t>
            </a: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local variable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an operation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500" dirty="0"/>
              <a:t>  </a:t>
            </a:r>
            <a:br>
              <a:rPr lang="en-US" sz="2500" dirty="0"/>
            </a:b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gradeA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verages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Parameters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an operation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br>
              <a:rPr lang="en-US" sz="25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public 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nt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sumValues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(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values) {…}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2950" lvl="1" indent="-285750">
              <a:spcBef>
                <a:spcPts val="600"/>
              </a:spcBef>
              <a:buFont typeface="Verdana"/>
              <a:buChar char="◦"/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field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inside a class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2500" dirty="0"/>
            </a:b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private 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Investment[]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mutualFunds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988B81-F3EA-429D-A101-9C0B74023308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Allocating the Array's Storage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28600" y="1481137"/>
            <a:ext cx="8686800" cy="4525964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for allocating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storage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sz="2700" dirty="0"/>
            </a:br>
            <a:r>
              <a:rPr sz="2700" dirty="0"/>
              <a:t>                    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sz="2000" i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ElementType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</a:t>
            </a:r>
            <a:r>
              <a:rPr sz="2000" i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length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]</a:t>
            </a: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polls =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[50];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20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[5];</a:t>
            </a:r>
            <a:endParaRPr lang="en-US" sz="20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sz="20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dogs = </a:t>
            </a:r>
            <a:r>
              <a:rPr sz="20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20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Dog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</a:t>
            </a:r>
            <a:r>
              <a:rPr lang="en-US"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r>
              <a:rPr sz="20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0];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228A-4EB8-4319-B816-BEC21EFAA6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1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defRPr sz="1800"/>
            </a:pP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Initial Value Details</a:t>
            </a:r>
            <a:endParaRPr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Shape 80"/>
          <p:cNvSpPr>
            <a:spLocks noGrp="1"/>
          </p:cNvSpPr>
          <p:nvPr>
            <p:ph type="body" idx="1"/>
          </p:nvPr>
        </p:nvSpPr>
        <p:spPr>
          <a:xfrm>
            <a:off x="228600" y="1481136"/>
            <a:ext cx="8686800" cy="3954463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 automatically sets values to defaults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false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</a:t>
            </a:r>
            <a:r>
              <a:rPr lang="en-US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type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number types</a:t>
            </a:r>
          </a:p>
          <a:p>
            <a:pPr lvl="1">
              <a:lnSpc>
                <a:spcPct val="80000"/>
              </a:lnSpc>
              <a:spcBef>
                <a:spcPts val="600"/>
              </a:spcBef>
              <a:defRPr sz="1800"/>
            </a:pPr>
            <a:r>
              <a:rPr lang="en-US" sz="20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  <a:r>
              <a:rPr lang="en-US" sz="23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for object types</a:t>
            </a:r>
          </a:p>
          <a:p>
            <a:pPr>
              <a:lnSpc>
                <a:spcPct val="80000"/>
              </a:lnSpc>
              <a:spcBef>
                <a:spcPts val="600"/>
              </a:spcBef>
              <a:defRPr sz="1800"/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Examples: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double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polls;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[] </a:t>
            </a: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</a:t>
            </a: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</a:t>
            </a:r>
            <a:r>
              <a:rPr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int</a:t>
            </a:r>
            <a:r>
              <a:rPr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[5];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dogs = </a:t>
            </a:r>
            <a:r>
              <a:rPr sz="1600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new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Dog[</a:t>
            </a:r>
            <a:r>
              <a:rPr lang="en-US" sz="16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1</a:t>
            </a:r>
            <a:r>
              <a:rPr sz="1600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0];</a:t>
            </a:r>
            <a:endParaRPr lang="en-US" sz="1600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tabLst>
                <a:tab pos="3538538" algn="l"/>
              </a:tabLst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	</a:t>
            </a:r>
            <a:r>
              <a:rPr lang="en-US" sz="1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tabLst>
                <a:tab pos="3538538" algn="l"/>
              </a:tabLst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polls</a:t>
            </a:r>
            <a:endParaRPr lang="en-US" sz="1600" b="1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1600" dirty="0" err="1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votesPerDistrict</a:t>
            </a:r>
            <a:endParaRPr lang="en-US"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1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dogs</a:t>
            </a:r>
            <a:endParaRPr sz="1600" dirty="0">
              <a:solidFill>
                <a:schemeClr val="tx1"/>
              </a:solidFill>
              <a:latin typeface="Courier New" panose="02070309020205020404" pitchFamily="49" charset="0"/>
              <a:ea typeface="Consolas"/>
              <a:cs typeface="Courier New" panose="02070309020205020404" pitchFamily="49" charset="0"/>
              <a:sym typeface="Consolas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311228A-4EB8-4319-B816-BEC21EFAA6E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D7C6772-B05A-A941-B8A4-D7CC773EC327}"/>
              </a:ext>
            </a:extLst>
          </p:cNvPr>
          <p:cNvSpPr/>
          <p:nvPr/>
        </p:nvSpPr>
        <p:spPr>
          <a:xfrm>
            <a:off x="1447798" y="4442395"/>
            <a:ext cx="228600" cy="228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0789314-32EB-5D40-910B-769E65F06339}"/>
              </a:ext>
            </a:extLst>
          </p:cNvPr>
          <p:cNvSpPr/>
          <p:nvPr/>
        </p:nvSpPr>
        <p:spPr>
          <a:xfrm>
            <a:off x="2815164" y="4741333"/>
            <a:ext cx="228600" cy="228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481AE-4C46-7B4C-AC3C-C12D001CE122}"/>
              </a:ext>
            </a:extLst>
          </p:cNvPr>
          <p:cNvSpPr/>
          <p:nvPr/>
        </p:nvSpPr>
        <p:spPr>
          <a:xfrm>
            <a:off x="1286934" y="5031317"/>
            <a:ext cx="228600" cy="228600"/>
          </a:xfrm>
          <a:prstGeom prst="rect">
            <a:avLst/>
          </a:prstGeom>
          <a:noFill/>
          <a:ln w="25400" cap="flat">
            <a:solidFill>
              <a:schemeClr val="tx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5EE99E44-B77E-1745-85FA-B5C8D41BAE49}"/>
              </a:ext>
            </a:extLst>
          </p:cNvPr>
          <p:cNvGraphicFramePr>
            <a:graphicFrameLocks noGrp="1"/>
          </p:cNvGraphicFramePr>
          <p:nvPr/>
        </p:nvGraphicFramePr>
        <p:xfrm>
          <a:off x="3826934" y="4741333"/>
          <a:ext cx="2777065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554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5554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</a:tblGrid>
              <a:tr h="29623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graphicFrame>
        <p:nvGraphicFramePr>
          <p:cNvPr id="10" name="Table 6">
            <a:extLst>
              <a:ext uri="{FF2B5EF4-FFF2-40B4-BE49-F238E27FC236}">
                <a16:creationId xmlns:a16="http://schemas.microsoft.com/office/drawing/2014/main" id="{B78FCB2A-BC75-D34D-959A-9B687ACAE719}"/>
              </a:ext>
            </a:extLst>
          </p:cNvPr>
          <p:cNvGraphicFramePr>
            <a:graphicFrameLocks noGrp="1"/>
          </p:cNvGraphicFramePr>
          <p:nvPr/>
        </p:nvGraphicFramePr>
        <p:xfrm>
          <a:off x="3826934" y="5155777"/>
          <a:ext cx="403013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03013">
                  <a:extLst>
                    <a:ext uri="{9D8B030D-6E8A-4147-A177-3AD203B41FA5}">
                      <a16:colId xmlns:a16="http://schemas.microsoft.com/office/drawing/2014/main" val="2963928598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4286317162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3659483150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2283203137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1621494519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501374355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4048515096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749521950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4212652465"/>
                    </a:ext>
                  </a:extLst>
                </a:gridCol>
                <a:gridCol w="403013">
                  <a:extLst>
                    <a:ext uri="{9D8B030D-6E8A-4147-A177-3AD203B41FA5}">
                      <a16:colId xmlns:a16="http://schemas.microsoft.com/office/drawing/2014/main" val="791707815"/>
                    </a:ext>
                  </a:extLst>
                </a:gridCol>
              </a:tblGrid>
              <a:tr h="290040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0924901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23F2596-D733-114F-911D-E8782621CA76}"/>
              </a:ext>
            </a:extLst>
          </p:cNvPr>
          <p:cNvCxnSpPr>
            <a:cxnSpLocks/>
          </p:cNvCxnSpPr>
          <p:nvPr/>
        </p:nvCxnSpPr>
        <p:spPr>
          <a:xfrm flipV="1">
            <a:off x="1515534" y="4377267"/>
            <a:ext cx="2252133" cy="194733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80192C-E051-C341-9A90-4C0844F54EC0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2912533" y="4859867"/>
            <a:ext cx="914401" cy="33866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47F1FF4-F017-7A46-8509-23AFEFF78059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380066" y="5155777"/>
            <a:ext cx="2446868" cy="182880"/>
          </a:xfrm>
          <a:prstGeom prst="straightConnector1">
            <a:avLst/>
          </a:prstGeom>
          <a:noFill/>
          <a:ln w="25400" cap="flat">
            <a:solidFill>
              <a:schemeClr val="tx1"/>
            </a:solidFill>
            <a:prstDash val="solid"/>
            <a:bevel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32B18FC-5228-944A-8E58-402DE4701482}"/>
              </a:ext>
            </a:extLst>
          </p:cNvPr>
          <p:cNvGrpSpPr/>
          <p:nvPr/>
        </p:nvGrpSpPr>
        <p:grpSpPr>
          <a:xfrm>
            <a:off x="6192731" y="5359930"/>
            <a:ext cx="492443" cy="526043"/>
            <a:chOff x="6192731" y="5359930"/>
            <a:chExt cx="492443" cy="526043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8C91D0E-A2F7-4740-8A9B-47F22AD8BA48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494F4A6A-FF42-2F4F-83C4-6BD8E698C5B6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C31F0CB-0130-8B42-AE43-4BBC6576BD30}"/>
              </a:ext>
            </a:extLst>
          </p:cNvPr>
          <p:cNvGrpSpPr/>
          <p:nvPr/>
        </p:nvGrpSpPr>
        <p:grpSpPr>
          <a:xfrm>
            <a:off x="3767667" y="5359930"/>
            <a:ext cx="492443" cy="526043"/>
            <a:chOff x="6192731" y="5359930"/>
            <a:chExt cx="492443" cy="526043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15E573-C2B9-044D-B3C3-888C1A2D2FD3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B0DE484E-2BF0-3F49-A373-893D7CA7D104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F9B4D6C-6CB4-7747-B93C-1E8FEBF49540}"/>
              </a:ext>
            </a:extLst>
          </p:cNvPr>
          <p:cNvGrpSpPr/>
          <p:nvPr/>
        </p:nvGrpSpPr>
        <p:grpSpPr>
          <a:xfrm>
            <a:off x="4197229" y="5359930"/>
            <a:ext cx="492443" cy="526043"/>
            <a:chOff x="6192731" y="5359930"/>
            <a:chExt cx="492443" cy="526043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B955A53D-E59A-F740-9742-08A422043A59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BDB6703-8032-7940-86A1-7BAF6813F4F1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ABE6947-E7E8-6F4F-843D-A4736728A80E}"/>
              </a:ext>
            </a:extLst>
          </p:cNvPr>
          <p:cNvGrpSpPr/>
          <p:nvPr/>
        </p:nvGrpSpPr>
        <p:grpSpPr>
          <a:xfrm>
            <a:off x="4593230" y="5359930"/>
            <a:ext cx="492443" cy="526043"/>
            <a:chOff x="6192731" y="5359930"/>
            <a:chExt cx="492443" cy="526043"/>
          </a:xfrm>
        </p:grpSpPr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11F71BA-C035-654F-B256-0BD1D23ADEF6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5E85267E-B391-0C45-B263-0AFFDE55C966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D2C4DBE-FB2A-BC44-821B-C422E31BA9AA}"/>
              </a:ext>
            </a:extLst>
          </p:cNvPr>
          <p:cNvGrpSpPr/>
          <p:nvPr/>
        </p:nvGrpSpPr>
        <p:grpSpPr>
          <a:xfrm>
            <a:off x="5005457" y="5359930"/>
            <a:ext cx="492443" cy="534510"/>
            <a:chOff x="6192731" y="5359930"/>
            <a:chExt cx="492443" cy="534510"/>
          </a:xfrm>
        </p:grpSpPr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F466DD90-8CC6-E44B-82CF-0E66C0B90C7A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47546E43-D720-BF4C-BE3D-6D93112DEB59}"/>
                </a:ext>
              </a:extLst>
            </p:cNvPr>
            <p:cNvSpPr/>
            <p:nvPr/>
          </p:nvSpPr>
          <p:spPr>
            <a:xfrm>
              <a:off x="6192731" y="5648219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80C694F-DF32-B94C-BF75-C233E405F137}"/>
              </a:ext>
            </a:extLst>
          </p:cNvPr>
          <p:cNvGrpSpPr/>
          <p:nvPr/>
        </p:nvGrpSpPr>
        <p:grpSpPr>
          <a:xfrm>
            <a:off x="5403356" y="5359930"/>
            <a:ext cx="492443" cy="526043"/>
            <a:chOff x="6192731" y="5359930"/>
            <a:chExt cx="492443" cy="526043"/>
          </a:xfrm>
        </p:grpSpPr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2A6896E3-315F-8A40-BE17-91AC456C328B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8FB8883B-DC0A-C148-8DCB-BD1935A9FA44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27F7BFD3-8E0D-C640-9497-A5F957C216E0}"/>
              </a:ext>
            </a:extLst>
          </p:cNvPr>
          <p:cNvGrpSpPr/>
          <p:nvPr/>
        </p:nvGrpSpPr>
        <p:grpSpPr>
          <a:xfrm>
            <a:off x="5822495" y="5359930"/>
            <a:ext cx="492443" cy="526043"/>
            <a:chOff x="6192731" y="5359930"/>
            <a:chExt cx="492443" cy="526043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03DBD468-E8D1-7743-862D-AEE910687518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5A03C41B-F6DA-904A-8D5F-B3F2CF655449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25C7410E-5AD1-8847-8DA3-D40BC1221776}"/>
              </a:ext>
            </a:extLst>
          </p:cNvPr>
          <p:cNvGrpSpPr/>
          <p:nvPr/>
        </p:nvGrpSpPr>
        <p:grpSpPr>
          <a:xfrm>
            <a:off x="7429319" y="5359930"/>
            <a:ext cx="492443" cy="526043"/>
            <a:chOff x="6192731" y="5359930"/>
            <a:chExt cx="492443" cy="526043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45F5D15-35C7-7D4A-9006-BB7207449209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39D2E9B-4CC9-D64B-8DF0-13578E0CEFDA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8D7F8CD-A9B3-FD42-AE1C-1F6915CC00F1}"/>
              </a:ext>
            </a:extLst>
          </p:cNvPr>
          <p:cNvGrpSpPr/>
          <p:nvPr/>
        </p:nvGrpSpPr>
        <p:grpSpPr>
          <a:xfrm>
            <a:off x="7006907" y="5359930"/>
            <a:ext cx="492443" cy="526043"/>
            <a:chOff x="6192731" y="5359930"/>
            <a:chExt cx="492443" cy="526043"/>
          </a:xfrm>
        </p:grpSpPr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D9BC7035-9FF5-124E-9138-0EDF118A4946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58AE4631-C716-4B49-A95B-BE94270F5A6E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3945A6ED-523A-844D-BC7E-B82427E7F165}"/>
              </a:ext>
            </a:extLst>
          </p:cNvPr>
          <p:cNvGrpSpPr/>
          <p:nvPr/>
        </p:nvGrpSpPr>
        <p:grpSpPr>
          <a:xfrm>
            <a:off x="6607656" y="5359930"/>
            <a:ext cx="492443" cy="526043"/>
            <a:chOff x="6192731" y="5359930"/>
            <a:chExt cx="492443" cy="526043"/>
          </a:xfrm>
        </p:grpSpPr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D82D6F6D-8741-F84C-ADAB-3DB6623FBF24}"/>
                </a:ext>
              </a:extLst>
            </p:cNvPr>
            <p:cNvCxnSpPr>
              <a:cxnSpLocks/>
            </p:cNvCxnSpPr>
            <p:nvPr/>
          </p:nvCxnSpPr>
          <p:spPr>
            <a:xfrm>
              <a:off x="6437145" y="5359930"/>
              <a:ext cx="0" cy="344516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55EF83A8-6A11-EB45-BD70-88085AC899CE}"/>
                </a:ext>
              </a:extLst>
            </p:cNvPr>
            <p:cNvSpPr/>
            <p:nvPr/>
          </p:nvSpPr>
          <p:spPr>
            <a:xfrm>
              <a:off x="6192731" y="5639752"/>
              <a:ext cx="492443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tx1"/>
                  </a:solidFill>
                  <a:latin typeface="Courier New" panose="02070309020205020404" pitchFamily="49" charset="0"/>
                  <a:ea typeface="Consolas"/>
                  <a:cs typeface="Courier New" panose="02070309020205020404" pitchFamily="49" charset="0"/>
                  <a:sym typeface="Consolas"/>
                </a:rPr>
                <a:t>null</a:t>
              </a:r>
              <a:endParaRPr lang="en-US" sz="1000" dirty="0"/>
            </a:p>
          </p:txBody>
        </p:sp>
      </p:grp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83915E8-FB93-A281-FDB9-9B7DCC393BF3}"/>
                  </a:ext>
                </a:extLst>
              </p14:cNvPr>
              <p14:cNvContentPartPr/>
              <p14:nvPr/>
            </p14:nvContentPartPr>
            <p14:xfrm>
              <a:off x="3840160" y="5738960"/>
              <a:ext cx="4084560" cy="52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83915E8-FB93-A281-FDB9-9B7DCC393B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86160" y="5631320"/>
                <a:ext cx="4192200" cy="26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6D440F4C-894E-8BE9-FA21-2E1B9543603D}"/>
                  </a:ext>
                </a:extLst>
              </p14:cNvPr>
              <p14:cNvContentPartPr/>
              <p14:nvPr/>
            </p14:nvContentPartPr>
            <p14:xfrm>
              <a:off x="644440" y="5059640"/>
              <a:ext cx="605160" cy="216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6D440F4C-894E-8BE9-FA21-2E1B9543603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90800" y="4951640"/>
                <a:ext cx="712800" cy="237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22031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4291" y="91721"/>
            <a:ext cx="8229600" cy="856673"/>
          </a:xfrm>
        </p:spPr>
        <p:txBody>
          <a:bodyPr>
            <a:noAutofit/>
          </a:bodyPr>
          <a:lstStyle/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Dog[] </a:t>
            </a: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dogs</a:t>
            </a: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new </a:t>
            </a:r>
            <a:r>
              <a:rPr lang="en-US" sz="36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Dog[10]</a:t>
            </a:r>
            <a:r>
              <a:rPr lang="en-US" sz="36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;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457200">
              <a:defRPr>
                <a:latin typeface="Calibri"/>
                <a:ea typeface="Calibri"/>
                <a:cs typeface="Calibri"/>
                <a:sym typeface="Calibri"/>
              </a:defRPr>
            </a:lvl2pPr>
            <a:lvl3pPr indent="914400">
              <a:defRPr>
                <a:latin typeface="Calibri"/>
                <a:ea typeface="Calibri"/>
                <a:cs typeface="Calibri"/>
                <a:sym typeface="Calibri"/>
              </a:defRPr>
            </a:lvl3pPr>
            <a:lvl4pPr indent="1371600">
              <a:defRPr>
                <a:latin typeface="Calibri"/>
                <a:ea typeface="Calibri"/>
                <a:cs typeface="Calibri"/>
                <a:sym typeface="Calibri"/>
              </a:defRPr>
            </a:lvl4pPr>
            <a:lvl5pPr indent="1828800">
              <a:defRPr>
                <a:latin typeface="Calibri"/>
                <a:ea typeface="Calibri"/>
                <a:cs typeface="Calibri"/>
                <a:sym typeface="Calibri"/>
              </a:defRPr>
            </a:lvl5pPr>
            <a:lvl6pPr indent="2286000">
              <a:defRPr>
                <a:latin typeface="Calibri"/>
                <a:ea typeface="Calibri"/>
                <a:cs typeface="Calibri"/>
                <a:sym typeface="Calibri"/>
              </a:defRPr>
            </a:lvl6pPr>
            <a:lvl7pPr indent="2743200">
              <a:defRPr>
                <a:latin typeface="Calibri"/>
                <a:ea typeface="Calibri"/>
                <a:cs typeface="Calibri"/>
                <a:sym typeface="Calibri"/>
              </a:defRPr>
            </a:lvl7pPr>
            <a:lvl8pPr indent="3200400">
              <a:defRPr>
                <a:latin typeface="Calibri"/>
                <a:ea typeface="Calibri"/>
                <a:cs typeface="Calibri"/>
                <a:sym typeface="Calibri"/>
              </a:defRPr>
            </a:lvl8pPr>
            <a:lvl9pPr indent="3657600">
              <a:defRPr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lvl="0"/>
            <a:fld id="{86CB4B4D-7CA3-9044-876B-883B54F8677D}" type="slidenum">
              <a:rPr lang="en-US" smtClean="0"/>
              <a:pPr lvl="0"/>
              <a:t>5</a:t>
            </a:fld>
            <a:endParaRPr lang="en-US"/>
          </a:p>
        </p:txBody>
      </p:sp>
      <p:pic>
        <p:nvPicPr>
          <p:cNvPr id="1026" name="Picture 2" descr="https://image.shutterstock.com/image-photo/outdoor-dog-kennels-outside-building-260nw-630941654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52" y="1689451"/>
            <a:ext cx="5218545" cy="37562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86862" y="673788"/>
            <a:ext cx="829993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This does </a:t>
            </a:r>
            <a:r>
              <a:rPr lang="en-US" sz="2400" u="sng" dirty="0">
                <a:solidFill>
                  <a:schemeClr val="tx1"/>
                </a:solidFill>
              </a:rPr>
              <a:t>NOT</a:t>
            </a:r>
            <a:r>
              <a:rPr lang="en-US" sz="2400" dirty="0">
                <a:solidFill>
                  <a:schemeClr val="tx1"/>
                </a:solidFill>
              </a:rPr>
              <a:t> construct any Dogs.  It just allocates space for referring to Dogs (all the Dogs start out as null )</a:t>
            </a:r>
          </a:p>
        </p:txBody>
      </p:sp>
      <p:sp>
        <p:nvSpPr>
          <p:cNvPr id="6" name="Rectangle 5"/>
          <p:cNvSpPr/>
          <p:nvPr/>
        </p:nvSpPr>
        <p:spPr>
          <a:xfrm>
            <a:off x="1131455" y="5449534"/>
            <a:ext cx="7832436" cy="5109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1" indent="0">
              <a:lnSpc>
                <a:spcPct val="80000"/>
              </a:lnSpc>
              <a:spcBef>
                <a:spcPts val="500"/>
              </a:spcBef>
              <a:buClr>
                <a:srgbClr val="9BBB59"/>
              </a:buClr>
              <a:buNone/>
              <a:defRPr sz="1800"/>
            </a:pP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dogs[0]</a:t>
            </a:r>
            <a:r>
              <a:rPr lang="en-US" sz="32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 = new </a:t>
            </a:r>
            <a:r>
              <a:rPr lang="en-US" sz="3200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Dog(“Barkley”);</a:t>
            </a:r>
          </a:p>
        </p:txBody>
      </p:sp>
      <p:sp>
        <p:nvSpPr>
          <p:cNvPr id="10" name="Rectangle 9"/>
          <p:cNvSpPr/>
          <p:nvPr/>
        </p:nvSpPr>
        <p:spPr>
          <a:xfrm>
            <a:off x="867779" y="5920828"/>
            <a:ext cx="766618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sz="2400" dirty="0">
                <a:solidFill>
                  <a:schemeClr val="tx1"/>
                </a:solidFill>
              </a:rPr>
              <a:t>This does construct ONE Dog and places it in the first position of the array (first kennel). 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125626" y="3899482"/>
            <a:ext cx="92204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tx1"/>
                </a:solidFill>
                <a:latin typeface="Courier New" panose="02070309020205020404" pitchFamily="49" charset="0"/>
                <a:ea typeface="Consolas"/>
                <a:cs typeface="Courier New" panose="02070309020205020404" pitchFamily="49" charset="0"/>
                <a:sym typeface="Consolas"/>
              </a:rPr>
              <a:t>null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1027" y="3357849"/>
            <a:ext cx="1151243" cy="13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30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36E34F-6F5E-D4B4-8785-9DEFB5DFA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6EDE5-F99C-D6FE-C274-40610615B7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storing an Array of Dogs</a:t>
            </a:r>
          </a:p>
          <a:p>
            <a:r>
              <a:rPr lang="en-US" dirty="0"/>
              <a:t>Say each Dog has a name ( .</a:t>
            </a:r>
            <a:r>
              <a:rPr lang="en-US" dirty="0" err="1"/>
              <a:t>getName</a:t>
            </a:r>
            <a:r>
              <a:rPr lang="en-US" dirty="0"/>
              <a:t>() )</a:t>
            </a:r>
          </a:p>
          <a:p>
            <a:r>
              <a:rPr lang="en-US" dirty="0"/>
              <a:t>How can we find a Dog based on its name?</a:t>
            </a:r>
          </a:p>
          <a:p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400C63-2B49-79B0-421F-789CF5778A09}"/>
              </a:ext>
            </a:extLst>
          </p:cNvPr>
          <p:cNvSpPr/>
          <p:nvPr/>
        </p:nvSpPr>
        <p:spPr>
          <a:xfrm>
            <a:off x="3595223" y="3429000"/>
            <a:ext cx="1524000" cy="2050832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b="1" dirty="0"/>
              <a:t>Doug!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D7D2C2-066C-D0B1-E165-899B0593E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Dog by Name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5DFC17D-E1F0-4EC9-1BC6-B5B882D0ED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9858" y="3593121"/>
            <a:ext cx="1151243" cy="132492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1E3F9D7-3295-1691-F55F-94A776D8F91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15" y="3593121"/>
            <a:ext cx="1151243" cy="13249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2E0B2DB-5D42-7989-4A10-16D62F1DCA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8731" y="3593121"/>
            <a:ext cx="1151243" cy="1324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04B31C8-1321-C1E1-F298-99BF58674B4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947" y="3593121"/>
            <a:ext cx="1151243" cy="1324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552A8A9-D395-C41E-10D4-FDC3737C34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472" y="3593120"/>
            <a:ext cx="1151243" cy="13249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4F4A26-F163-2C9D-3D2F-79BD680A15CA}"/>
              </a:ext>
            </a:extLst>
          </p:cNvPr>
          <p:cNvSpPr txBox="1"/>
          <p:nvPr/>
        </p:nvSpPr>
        <p:spPr>
          <a:xfrm>
            <a:off x="762000" y="5479832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Which one of these dogs is Doug?</a:t>
            </a:r>
          </a:p>
        </p:txBody>
      </p:sp>
    </p:spTree>
    <p:extLst>
      <p:ext uri="{BB962C8B-B14F-4D97-AF65-F5344CB8AC3E}">
        <p14:creationId xmlns:p14="http://schemas.microsoft.com/office/powerpoint/2010/main" val="51596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020BD-E540-8FBE-F771-D6A860E23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BE703-E0B3-6AB9-CD45-AF3B4236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a Dog by Name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87961D-A653-7805-DCAF-E298AC5C51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68" y="2420813"/>
            <a:ext cx="441363" cy="5079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066CC21-253D-DBCF-C05D-0A391235A503}"/>
              </a:ext>
            </a:extLst>
          </p:cNvPr>
          <p:cNvSpPr txBox="1"/>
          <p:nvPr/>
        </p:nvSpPr>
        <p:spPr>
          <a:xfrm>
            <a:off x="918515" y="1535882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Which one of these dogs is Pickles?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CE38783-D1B5-2A79-97FA-696CA82E00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1" y="2420813"/>
            <a:ext cx="441363" cy="5079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ECC4F0-7374-AAC8-D542-082877FF444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94" y="2420813"/>
            <a:ext cx="441363" cy="507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A4B427-077E-55F3-B3F2-C28583D2FA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57" y="2420813"/>
            <a:ext cx="441363" cy="507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20BE4F-A0DB-D198-A91D-DD7845F63EF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20" y="2420813"/>
            <a:ext cx="441363" cy="50794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B0E7817-2C54-EBCA-1411-373DB28CA1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83" y="2420813"/>
            <a:ext cx="441363" cy="50794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6DAC977-A397-181A-F8F1-4954A0FD44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46" y="2420813"/>
            <a:ext cx="441363" cy="5079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E8D327F-5FF0-6AA3-B7B3-CF116E851E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09" y="2420813"/>
            <a:ext cx="441363" cy="5079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8A85187-B229-1E2A-7BD2-258AB8BB49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37" y="2420813"/>
            <a:ext cx="441363" cy="50794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03503E7-6938-3E82-82EF-7A6DB7F7D0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420813"/>
            <a:ext cx="441363" cy="5079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36FBE57-D984-1F15-3571-4F72A2E6CE9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63" y="2420813"/>
            <a:ext cx="441363" cy="507949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03C3276-FA05-8770-9010-E29B19184F7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26" y="2420813"/>
            <a:ext cx="441363" cy="50794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8C183BF-F0BD-F366-0DDD-9BC36609C46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89" y="2420813"/>
            <a:ext cx="441363" cy="50794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356031-FD6B-2635-7E46-0CF5A42122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52" y="2420813"/>
            <a:ext cx="441363" cy="50794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D4D1F59-7AAD-302E-93E9-04D5E8ABA3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815" y="2420813"/>
            <a:ext cx="441363" cy="50794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B05C8BF-E9F0-2778-2C34-F5B3E11986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78" y="2420813"/>
            <a:ext cx="441363" cy="507949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1C81871C-04F8-79F4-2975-BC51520270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68" y="2997093"/>
            <a:ext cx="441363" cy="507949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6AA3EA30-FD0A-BBC6-AD4C-B274E37C66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1" y="2997093"/>
            <a:ext cx="441363" cy="50794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38C90330-8821-300E-F929-0F6AB43A2B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94" y="2997093"/>
            <a:ext cx="441363" cy="507949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2E65ED86-87B2-C452-AF80-4CA895E16D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57" y="2997093"/>
            <a:ext cx="441363" cy="50794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5FBD2273-5F43-304A-FFD1-2B90D43B0E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20" y="2997093"/>
            <a:ext cx="441363" cy="507949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419AFAA-D6CD-C9C3-8DE4-7079438FE28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83" y="2997093"/>
            <a:ext cx="441363" cy="50794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197523A-F093-0875-164B-D2E044AB96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46" y="2997093"/>
            <a:ext cx="441363" cy="50794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11798DA-8459-776B-0CF7-4D0BEAE98D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09" y="2997093"/>
            <a:ext cx="441363" cy="507949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808AEC2C-997F-9AA9-53CA-03C8FC2515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37" y="2997093"/>
            <a:ext cx="441363" cy="507949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7EF6DB8B-DA18-0B39-685E-E7C4DDDC586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997093"/>
            <a:ext cx="441363" cy="507949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4672ACD-51EC-9BB3-E674-96DFA25120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63" y="2997093"/>
            <a:ext cx="441363" cy="507949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BE2432DE-966D-7013-9A2A-2B5EA6970D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26" y="2997093"/>
            <a:ext cx="441363" cy="507949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A923FD4-E74F-E2C0-428F-B1605A6CEB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89" y="2997093"/>
            <a:ext cx="441363" cy="507949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20D333B1-381C-4336-1189-C90E9411D0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52" y="2997093"/>
            <a:ext cx="441363" cy="50794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972FD4E-B318-C607-FF49-B67CABD123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815" y="2997093"/>
            <a:ext cx="441363" cy="507949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B1B609F-EEDE-E77A-F2B6-E022CC71DF5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78" y="2997093"/>
            <a:ext cx="441363" cy="507949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1D36E1BD-7D1A-8B15-509B-3761179645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268" y="3608384"/>
            <a:ext cx="441363" cy="507949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8C884CB6-D702-C8BE-FC72-6928E0B589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631" y="3608384"/>
            <a:ext cx="441363" cy="507949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800992F-E860-2920-9AE4-9286C08DA52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994" y="3608384"/>
            <a:ext cx="441363" cy="507949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235DADA1-F129-8EBF-570D-41B4A4AEC37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4357" y="3608384"/>
            <a:ext cx="441363" cy="507949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4C80A19F-E7F5-7399-6E39-960AE2689AF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720" y="3608384"/>
            <a:ext cx="441363" cy="50794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0BE9C698-BC0D-951D-B7FF-E7E27DC5AAB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7083" y="3608384"/>
            <a:ext cx="441363" cy="50794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627844E0-8B13-BB60-C282-3E93C607F5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8446" y="3608384"/>
            <a:ext cx="441363" cy="50794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DBA7738-27FC-E337-1D85-9A6C500AA7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809" y="3608384"/>
            <a:ext cx="441363" cy="50794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BD065BE7-7299-AE8B-BF49-D0EBA42FDB9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637" y="3608384"/>
            <a:ext cx="441363" cy="50794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646D6BBD-1B09-C080-B595-0E7AA4E774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3608384"/>
            <a:ext cx="441363" cy="50794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35FF9506-FF22-3248-C7BD-9D93FB67D78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3363" y="3608384"/>
            <a:ext cx="441363" cy="50794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AE6B5CE6-D31C-9A93-7828-EA73685ECF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726" y="3608384"/>
            <a:ext cx="441363" cy="507949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18454FBB-ACA7-71B2-3664-24FF159AAC3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089" y="3608384"/>
            <a:ext cx="441363" cy="507949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6984D8E9-7B7A-6B13-04AA-C7B270FFC2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7452" y="3608384"/>
            <a:ext cx="441363" cy="507949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C3A8B0F-3919-4AD4-3C4A-91679EF4D0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815" y="3608384"/>
            <a:ext cx="441363" cy="507949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DE8E6899-F304-9DB2-DBCE-06051A5443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178" y="3608384"/>
            <a:ext cx="441363" cy="507949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735C9202-5D76-2706-9CF7-293FE66C5E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50" y="4167839"/>
            <a:ext cx="441363" cy="507949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04A3DB5D-5BF7-3693-48CB-2C7E3381F4F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3" y="4167839"/>
            <a:ext cx="441363" cy="507949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D212643B-198D-4DE9-5707-D32C4DD5EB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76" y="4167839"/>
            <a:ext cx="441363" cy="507949"/>
          </a:xfrm>
          <a:prstGeom prst="rect">
            <a:avLst/>
          </a:prstGeom>
        </p:spPr>
      </p:pic>
      <p:pic>
        <p:nvPicPr>
          <p:cNvPr id="76" name="Picture 75">
            <a:extLst>
              <a:ext uri="{FF2B5EF4-FFF2-40B4-BE49-F238E27FC236}">
                <a16:creationId xmlns:a16="http://schemas.microsoft.com/office/drawing/2014/main" id="{04C8B1E6-CC05-F55B-A296-5CA93605BCC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9" y="4167839"/>
            <a:ext cx="441363" cy="507949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0CBD571D-C49D-7ED2-88F5-7959A12D9E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102" y="4167839"/>
            <a:ext cx="441363" cy="50794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0C3D58D-0E44-E3C6-EC5A-53B32C24B1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5" y="4167839"/>
            <a:ext cx="441363" cy="50794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759488C4-D4F2-BC83-2F73-717577B8414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28" y="4167839"/>
            <a:ext cx="441363" cy="50794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E28CD2AC-86C7-A38D-B2C7-613669818DD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91" y="4167839"/>
            <a:ext cx="441363" cy="50794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8811006E-A84B-E75A-5678-61B35104AD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19" y="4167839"/>
            <a:ext cx="441363" cy="50794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3D7BFDDE-BB53-9DAC-9102-5C9600DE70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82" y="4167839"/>
            <a:ext cx="441363" cy="50794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C6FAC3A9-AE0E-2EA3-152E-F09EB6ADB7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45" y="4167839"/>
            <a:ext cx="441363" cy="50794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890227C6-F1E6-4794-EAA6-77554377B5E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08" y="4167839"/>
            <a:ext cx="441363" cy="507949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FA37BE8D-1005-1DF5-7E59-4C8B4F39EE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1" y="4167839"/>
            <a:ext cx="441363" cy="50794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EF4E3634-3D6C-8BE3-80FD-557ABC759AE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834" y="4167839"/>
            <a:ext cx="441363" cy="50794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A7CB94C4-78CE-06BD-3EC9-83BB4A9B735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97" y="4167839"/>
            <a:ext cx="441363" cy="50794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5DC4A78B-BD24-9407-A9E8-310DA8B2901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60" y="4167839"/>
            <a:ext cx="441363" cy="507949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2A268FB9-3BCA-0E75-8420-23B702A8BF7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50" y="4726661"/>
            <a:ext cx="441363" cy="50794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777AC20B-0A63-B9CE-B4BB-31ADE788B6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3" y="4726661"/>
            <a:ext cx="441363" cy="507949"/>
          </a:xfrm>
          <a:prstGeom prst="rect">
            <a:avLst/>
          </a:prstGeom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22970F08-DAA9-C1A1-E0B6-2D711888DD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76" y="4726661"/>
            <a:ext cx="441363" cy="507949"/>
          </a:xfrm>
          <a:prstGeom prst="rect">
            <a:avLst/>
          </a:prstGeom>
        </p:spPr>
      </p:pic>
      <p:pic>
        <p:nvPicPr>
          <p:cNvPr id="92" name="Picture 91">
            <a:extLst>
              <a:ext uri="{FF2B5EF4-FFF2-40B4-BE49-F238E27FC236}">
                <a16:creationId xmlns:a16="http://schemas.microsoft.com/office/drawing/2014/main" id="{338E1863-70AB-39B5-DE88-C7CABD196F3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9" y="4726661"/>
            <a:ext cx="441363" cy="507949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961D0862-9F63-53C4-0C72-C75D5C2BB3F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102" y="4726661"/>
            <a:ext cx="441363" cy="507949"/>
          </a:xfrm>
          <a:prstGeom prst="rect">
            <a:avLst/>
          </a:prstGeom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5EC98AA3-6DB4-FC14-66A4-9760879F2A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5" y="4726661"/>
            <a:ext cx="441363" cy="507949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4C2A0120-823C-3F9A-4BA8-1B1B141847A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28" y="4726661"/>
            <a:ext cx="441363" cy="507949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id="{3A661490-F9B5-0DE4-8ADB-4ABD11FCAD8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91" y="4726661"/>
            <a:ext cx="441363" cy="507949"/>
          </a:xfrm>
          <a:prstGeom prst="rect">
            <a:avLst/>
          </a:prstGeom>
        </p:spPr>
      </p:pic>
      <p:pic>
        <p:nvPicPr>
          <p:cNvPr id="97" name="Picture 96">
            <a:extLst>
              <a:ext uri="{FF2B5EF4-FFF2-40B4-BE49-F238E27FC236}">
                <a16:creationId xmlns:a16="http://schemas.microsoft.com/office/drawing/2014/main" id="{C0A67006-CBE5-7BAC-BAF6-1133D3BA57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19" y="4726661"/>
            <a:ext cx="441363" cy="507949"/>
          </a:xfrm>
          <a:prstGeom prst="rect">
            <a:avLst/>
          </a:prstGeom>
        </p:spPr>
      </p:pic>
      <p:pic>
        <p:nvPicPr>
          <p:cNvPr id="98" name="Picture 97">
            <a:extLst>
              <a:ext uri="{FF2B5EF4-FFF2-40B4-BE49-F238E27FC236}">
                <a16:creationId xmlns:a16="http://schemas.microsoft.com/office/drawing/2014/main" id="{46BBDC37-0B0E-0F22-93D3-0EE3B7B8FF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82" y="4726661"/>
            <a:ext cx="441363" cy="507949"/>
          </a:xfrm>
          <a:prstGeom prst="rect">
            <a:avLst/>
          </a:prstGeom>
        </p:spPr>
      </p:pic>
      <p:pic>
        <p:nvPicPr>
          <p:cNvPr id="99" name="Picture 98">
            <a:extLst>
              <a:ext uri="{FF2B5EF4-FFF2-40B4-BE49-F238E27FC236}">
                <a16:creationId xmlns:a16="http://schemas.microsoft.com/office/drawing/2014/main" id="{B521E921-4E09-2583-0282-4F02FB8F447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45" y="4726661"/>
            <a:ext cx="441363" cy="507949"/>
          </a:xfrm>
          <a:prstGeom prst="rect">
            <a:avLst/>
          </a:prstGeom>
        </p:spPr>
      </p:pic>
      <p:pic>
        <p:nvPicPr>
          <p:cNvPr id="100" name="Picture 99">
            <a:extLst>
              <a:ext uri="{FF2B5EF4-FFF2-40B4-BE49-F238E27FC236}">
                <a16:creationId xmlns:a16="http://schemas.microsoft.com/office/drawing/2014/main" id="{F0AB105B-FEBA-1D42-A54F-01A5378287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08" y="4726661"/>
            <a:ext cx="441363" cy="507949"/>
          </a:xfrm>
          <a:prstGeom prst="rect">
            <a:avLst/>
          </a:prstGeom>
        </p:spPr>
      </p:pic>
      <p:pic>
        <p:nvPicPr>
          <p:cNvPr id="101" name="Picture 100">
            <a:extLst>
              <a:ext uri="{FF2B5EF4-FFF2-40B4-BE49-F238E27FC236}">
                <a16:creationId xmlns:a16="http://schemas.microsoft.com/office/drawing/2014/main" id="{E963CA47-7DB7-5CD5-243D-9948CE58BC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1" y="4726661"/>
            <a:ext cx="441363" cy="507949"/>
          </a:xfrm>
          <a:prstGeom prst="rect">
            <a:avLst/>
          </a:prstGeom>
        </p:spPr>
      </p:pic>
      <p:pic>
        <p:nvPicPr>
          <p:cNvPr id="102" name="Picture 101">
            <a:extLst>
              <a:ext uri="{FF2B5EF4-FFF2-40B4-BE49-F238E27FC236}">
                <a16:creationId xmlns:a16="http://schemas.microsoft.com/office/drawing/2014/main" id="{CAB1917F-16F7-BE75-BBF1-B6685372830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834" y="4726661"/>
            <a:ext cx="441363" cy="507949"/>
          </a:xfrm>
          <a:prstGeom prst="rect">
            <a:avLst/>
          </a:prstGeom>
        </p:spPr>
      </p:pic>
      <p:pic>
        <p:nvPicPr>
          <p:cNvPr id="103" name="Picture 102">
            <a:extLst>
              <a:ext uri="{FF2B5EF4-FFF2-40B4-BE49-F238E27FC236}">
                <a16:creationId xmlns:a16="http://schemas.microsoft.com/office/drawing/2014/main" id="{D830C821-7245-D470-627F-6619AD0A83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97" y="4726661"/>
            <a:ext cx="441363" cy="507949"/>
          </a:xfrm>
          <a:prstGeom prst="rect">
            <a:avLst/>
          </a:prstGeom>
        </p:spPr>
      </p:pic>
      <p:pic>
        <p:nvPicPr>
          <p:cNvPr id="104" name="Picture 103">
            <a:extLst>
              <a:ext uri="{FF2B5EF4-FFF2-40B4-BE49-F238E27FC236}">
                <a16:creationId xmlns:a16="http://schemas.microsoft.com/office/drawing/2014/main" id="{F69C4A5F-4E55-80DB-CC93-16E1F85560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60" y="4726661"/>
            <a:ext cx="441363" cy="507949"/>
          </a:xfrm>
          <a:prstGeom prst="rect">
            <a:avLst/>
          </a:prstGeom>
        </p:spPr>
      </p:pic>
      <p:pic>
        <p:nvPicPr>
          <p:cNvPr id="105" name="Picture 104">
            <a:extLst>
              <a:ext uri="{FF2B5EF4-FFF2-40B4-BE49-F238E27FC236}">
                <a16:creationId xmlns:a16="http://schemas.microsoft.com/office/drawing/2014/main" id="{C8355C3C-FA29-F89A-131A-549A8DD028F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50" y="5273127"/>
            <a:ext cx="441363" cy="507949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B6014CC3-47D9-6B32-F2F4-91AA406171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3" y="5273127"/>
            <a:ext cx="441363" cy="507949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389DC096-F09F-78F2-26BE-288CC43F63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76" y="5273127"/>
            <a:ext cx="441363" cy="507949"/>
          </a:xfrm>
          <a:prstGeom prst="rect">
            <a:avLst/>
          </a:prstGeom>
        </p:spPr>
      </p:pic>
      <p:pic>
        <p:nvPicPr>
          <p:cNvPr id="108" name="Picture 107">
            <a:extLst>
              <a:ext uri="{FF2B5EF4-FFF2-40B4-BE49-F238E27FC236}">
                <a16:creationId xmlns:a16="http://schemas.microsoft.com/office/drawing/2014/main" id="{D213DCFC-53EF-5E3E-FF26-FB28D483E0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9" y="5273127"/>
            <a:ext cx="441363" cy="507949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30EB9432-63AC-4817-5F7B-4F890EE43F1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102" y="5273127"/>
            <a:ext cx="441363" cy="507949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EDD70879-C26D-2923-6393-ED28C220BB2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5" y="5273127"/>
            <a:ext cx="441363" cy="507949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D5648DC5-2C3E-183B-0FF4-4393E0B1A8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28" y="5273127"/>
            <a:ext cx="441363" cy="507949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122BFDFE-07D0-2CFB-66EA-C58E16DEC3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91" y="5273127"/>
            <a:ext cx="441363" cy="507949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9A68C229-1FE0-C13D-2EFF-20DC51B4ED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19" y="5273127"/>
            <a:ext cx="441363" cy="507949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EFE0D38D-92DA-D791-4848-CB6E3AA367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82" y="5273127"/>
            <a:ext cx="441363" cy="507949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2A8F38FA-A05B-FCA7-7FDC-3AFAE2A8D4A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45" y="5273127"/>
            <a:ext cx="441363" cy="507949"/>
          </a:xfrm>
          <a:prstGeom prst="rect">
            <a:avLst/>
          </a:prstGeom>
        </p:spPr>
      </p:pic>
      <p:pic>
        <p:nvPicPr>
          <p:cNvPr id="116" name="Picture 115">
            <a:extLst>
              <a:ext uri="{FF2B5EF4-FFF2-40B4-BE49-F238E27FC236}">
                <a16:creationId xmlns:a16="http://schemas.microsoft.com/office/drawing/2014/main" id="{C04D6274-13EE-F7D9-257A-3A043351B3D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08" y="5273127"/>
            <a:ext cx="441363" cy="507949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9A239A09-90C5-E487-7693-9955E51232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1" y="5273127"/>
            <a:ext cx="441363" cy="507949"/>
          </a:xfrm>
          <a:prstGeom prst="rect">
            <a:avLst/>
          </a:prstGeom>
        </p:spPr>
      </p:pic>
      <p:pic>
        <p:nvPicPr>
          <p:cNvPr id="118" name="Picture 117">
            <a:extLst>
              <a:ext uri="{FF2B5EF4-FFF2-40B4-BE49-F238E27FC236}">
                <a16:creationId xmlns:a16="http://schemas.microsoft.com/office/drawing/2014/main" id="{9112BC05-B3B8-27FA-4425-DA74D2343F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834" y="5273127"/>
            <a:ext cx="441363" cy="507949"/>
          </a:xfrm>
          <a:prstGeom prst="rect">
            <a:avLst/>
          </a:prstGeom>
        </p:spPr>
      </p:pic>
      <p:pic>
        <p:nvPicPr>
          <p:cNvPr id="119" name="Picture 118">
            <a:extLst>
              <a:ext uri="{FF2B5EF4-FFF2-40B4-BE49-F238E27FC236}">
                <a16:creationId xmlns:a16="http://schemas.microsoft.com/office/drawing/2014/main" id="{66D838B3-5B1D-EA66-AE65-6EF3F3C6A99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97" y="5273127"/>
            <a:ext cx="441363" cy="507949"/>
          </a:xfrm>
          <a:prstGeom prst="rect">
            <a:avLst/>
          </a:prstGeom>
        </p:spPr>
      </p:pic>
      <p:pic>
        <p:nvPicPr>
          <p:cNvPr id="120" name="Picture 119">
            <a:extLst>
              <a:ext uri="{FF2B5EF4-FFF2-40B4-BE49-F238E27FC236}">
                <a16:creationId xmlns:a16="http://schemas.microsoft.com/office/drawing/2014/main" id="{8C6299DA-16AF-101B-F69C-17418B8253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60" y="5273127"/>
            <a:ext cx="441363" cy="507949"/>
          </a:xfrm>
          <a:prstGeom prst="rect">
            <a:avLst/>
          </a:prstGeom>
        </p:spPr>
      </p:pic>
      <p:pic>
        <p:nvPicPr>
          <p:cNvPr id="121" name="Picture 120">
            <a:extLst>
              <a:ext uri="{FF2B5EF4-FFF2-40B4-BE49-F238E27FC236}">
                <a16:creationId xmlns:a16="http://schemas.microsoft.com/office/drawing/2014/main" id="{FD3F64DA-5277-71BC-2E74-741638EF76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650" y="5847984"/>
            <a:ext cx="441363" cy="507949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46C28A4E-6235-1934-3EAB-CC170D53AD8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013" y="5847984"/>
            <a:ext cx="441363" cy="507949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8855A228-AA75-30B6-340C-8170B8F821E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376" y="5847984"/>
            <a:ext cx="441363" cy="507949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6F5A437C-F7E5-362D-EAAF-24F6EF2449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739" y="5847984"/>
            <a:ext cx="441363" cy="507949"/>
          </a:xfrm>
          <a:prstGeom prst="rect">
            <a:avLst/>
          </a:prstGeom>
        </p:spPr>
      </p:pic>
      <p:pic>
        <p:nvPicPr>
          <p:cNvPr id="125" name="Picture 124">
            <a:extLst>
              <a:ext uri="{FF2B5EF4-FFF2-40B4-BE49-F238E27FC236}">
                <a16:creationId xmlns:a16="http://schemas.microsoft.com/office/drawing/2014/main" id="{43D10076-7A45-0E18-CC78-203A6BAD905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5102" y="5847984"/>
            <a:ext cx="441363" cy="507949"/>
          </a:xfrm>
          <a:prstGeom prst="rect">
            <a:avLst/>
          </a:prstGeom>
        </p:spPr>
      </p:pic>
      <p:pic>
        <p:nvPicPr>
          <p:cNvPr id="126" name="Picture 125">
            <a:extLst>
              <a:ext uri="{FF2B5EF4-FFF2-40B4-BE49-F238E27FC236}">
                <a16:creationId xmlns:a16="http://schemas.microsoft.com/office/drawing/2014/main" id="{E6EF357B-1C72-A5EE-ECA4-2172AC23EF3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6465" y="5847984"/>
            <a:ext cx="441363" cy="507949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294043E5-A824-3EB1-B6D0-ABAB975260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7828" y="5847984"/>
            <a:ext cx="441363" cy="507949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B1B66710-B012-6B4A-7510-D7C0ABFBCB9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191" y="5847984"/>
            <a:ext cx="441363" cy="507949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D4732A4C-FDF0-E3F0-40FE-078F90B362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0019" y="5847984"/>
            <a:ext cx="441363" cy="507949"/>
          </a:xfrm>
          <a:prstGeom prst="rect">
            <a:avLst/>
          </a:prstGeom>
        </p:spPr>
      </p:pic>
      <p:pic>
        <p:nvPicPr>
          <p:cNvPr id="130" name="Picture 129">
            <a:extLst>
              <a:ext uri="{FF2B5EF4-FFF2-40B4-BE49-F238E27FC236}">
                <a16:creationId xmlns:a16="http://schemas.microsoft.com/office/drawing/2014/main" id="{ACD57855-B62D-3DCC-2BEF-CC0EC4243DF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382" y="5847984"/>
            <a:ext cx="441363" cy="507949"/>
          </a:xfrm>
          <a:prstGeom prst="rect">
            <a:avLst/>
          </a:prstGeom>
        </p:spPr>
      </p:pic>
      <p:pic>
        <p:nvPicPr>
          <p:cNvPr id="131" name="Picture 130">
            <a:extLst>
              <a:ext uri="{FF2B5EF4-FFF2-40B4-BE49-F238E27FC236}">
                <a16:creationId xmlns:a16="http://schemas.microsoft.com/office/drawing/2014/main" id="{6CAC67A0-5843-14F7-C169-F4082B237C1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2745" y="5847984"/>
            <a:ext cx="441363" cy="507949"/>
          </a:xfrm>
          <a:prstGeom prst="rect">
            <a:avLst/>
          </a:prstGeom>
        </p:spPr>
      </p:pic>
      <p:pic>
        <p:nvPicPr>
          <p:cNvPr id="132" name="Picture 131">
            <a:extLst>
              <a:ext uri="{FF2B5EF4-FFF2-40B4-BE49-F238E27FC236}">
                <a16:creationId xmlns:a16="http://schemas.microsoft.com/office/drawing/2014/main" id="{F42E3A62-C7CC-AD79-B109-8761F675FEE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108" y="5847984"/>
            <a:ext cx="441363" cy="507949"/>
          </a:xfrm>
          <a:prstGeom prst="rect">
            <a:avLst/>
          </a:prstGeom>
        </p:spPr>
      </p:pic>
      <p:pic>
        <p:nvPicPr>
          <p:cNvPr id="133" name="Picture 132">
            <a:extLst>
              <a:ext uri="{FF2B5EF4-FFF2-40B4-BE49-F238E27FC236}">
                <a16:creationId xmlns:a16="http://schemas.microsoft.com/office/drawing/2014/main" id="{2569D9CC-B40B-B00C-EF02-66A743CEA5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5471" y="5847984"/>
            <a:ext cx="441363" cy="507949"/>
          </a:xfrm>
          <a:prstGeom prst="rect">
            <a:avLst/>
          </a:prstGeom>
        </p:spPr>
      </p:pic>
      <p:pic>
        <p:nvPicPr>
          <p:cNvPr id="134" name="Picture 133">
            <a:extLst>
              <a:ext uri="{FF2B5EF4-FFF2-40B4-BE49-F238E27FC236}">
                <a16:creationId xmlns:a16="http://schemas.microsoft.com/office/drawing/2014/main" id="{9F7FFB54-568D-F411-2213-5E0F676F1C8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6834" y="5847984"/>
            <a:ext cx="441363" cy="507949"/>
          </a:xfrm>
          <a:prstGeom prst="rect">
            <a:avLst/>
          </a:prstGeom>
        </p:spPr>
      </p:pic>
      <p:pic>
        <p:nvPicPr>
          <p:cNvPr id="135" name="Picture 134">
            <a:extLst>
              <a:ext uri="{FF2B5EF4-FFF2-40B4-BE49-F238E27FC236}">
                <a16:creationId xmlns:a16="http://schemas.microsoft.com/office/drawing/2014/main" id="{33E70955-91D0-0755-0FE8-43E739BCFE1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8197" y="5847984"/>
            <a:ext cx="441363" cy="507949"/>
          </a:xfrm>
          <a:prstGeom prst="rect">
            <a:avLst/>
          </a:prstGeom>
        </p:spPr>
      </p:pic>
      <p:pic>
        <p:nvPicPr>
          <p:cNvPr id="136" name="Picture 135">
            <a:extLst>
              <a:ext uri="{FF2B5EF4-FFF2-40B4-BE49-F238E27FC236}">
                <a16:creationId xmlns:a16="http://schemas.microsoft.com/office/drawing/2014/main" id="{C1F02043-E592-523F-E335-74DCCCB0E77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9560" y="5847984"/>
            <a:ext cx="441363" cy="507949"/>
          </a:xfrm>
          <a:prstGeom prst="rect">
            <a:avLst/>
          </a:prstGeom>
        </p:spPr>
      </p:pic>
      <p:sp>
        <p:nvSpPr>
          <p:cNvPr id="137" name="Speech Bubble: Oval 136">
            <a:extLst>
              <a:ext uri="{FF2B5EF4-FFF2-40B4-BE49-F238E27FC236}">
                <a16:creationId xmlns:a16="http://schemas.microsoft.com/office/drawing/2014/main" id="{A0E9E228-65C4-7B4C-CE6B-ACD6C660ED75}"/>
              </a:ext>
            </a:extLst>
          </p:cNvPr>
          <p:cNvSpPr/>
          <p:nvPr/>
        </p:nvSpPr>
        <p:spPr>
          <a:xfrm>
            <a:off x="537824" y="1912864"/>
            <a:ext cx="1427740" cy="507949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Pickles?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0C46E7A3-9C27-91F5-DE01-DE76CEA7FAF4}"/>
              </a:ext>
            </a:extLst>
          </p:cNvPr>
          <p:cNvSpPr txBox="1"/>
          <p:nvPr/>
        </p:nvSpPr>
        <p:spPr>
          <a:xfrm>
            <a:off x="189540" y="2619514"/>
            <a:ext cx="800219" cy="369332"/>
          </a:xfrm>
          <a:prstGeom prst="rect">
            <a:avLst/>
          </a:prstGeom>
          <a:solidFill>
            <a:srgbClr val="FF0000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Nope.</a:t>
            </a:r>
          </a:p>
        </p:txBody>
      </p:sp>
      <p:sp>
        <p:nvSpPr>
          <p:cNvPr id="139" name="Speech Bubble: Oval 138">
            <a:extLst>
              <a:ext uri="{FF2B5EF4-FFF2-40B4-BE49-F238E27FC236}">
                <a16:creationId xmlns:a16="http://schemas.microsoft.com/office/drawing/2014/main" id="{3E347837-A393-AB36-834C-D39E6990FE0F}"/>
              </a:ext>
            </a:extLst>
          </p:cNvPr>
          <p:cNvSpPr/>
          <p:nvPr/>
        </p:nvSpPr>
        <p:spPr>
          <a:xfrm>
            <a:off x="1378255" y="3742848"/>
            <a:ext cx="1340262" cy="476827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Pickles?</a:t>
            </a:r>
          </a:p>
        </p:txBody>
      </p:sp>
      <p:sp>
        <p:nvSpPr>
          <p:cNvPr id="161" name="Speech Bubble: Oval 160">
            <a:extLst>
              <a:ext uri="{FF2B5EF4-FFF2-40B4-BE49-F238E27FC236}">
                <a16:creationId xmlns:a16="http://schemas.microsoft.com/office/drawing/2014/main" id="{117D1526-7A4A-C735-5231-64FAA07E330F}"/>
              </a:ext>
            </a:extLst>
          </p:cNvPr>
          <p:cNvSpPr/>
          <p:nvPr/>
        </p:nvSpPr>
        <p:spPr>
          <a:xfrm>
            <a:off x="4058384" y="2936167"/>
            <a:ext cx="1340262" cy="476827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Pickles?</a:t>
            </a:r>
          </a:p>
        </p:txBody>
      </p:sp>
      <p:sp>
        <p:nvSpPr>
          <p:cNvPr id="162" name="Speech Bubble: Oval 161">
            <a:extLst>
              <a:ext uri="{FF2B5EF4-FFF2-40B4-BE49-F238E27FC236}">
                <a16:creationId xmlns:a16="http://schemas.microsoft.com/office/drawing/2014/main" id="{36369F32-16D3-D2C4-4EDB-E7C9BA5F505D}"/>
              </a:ext>
            </a:extLst>
          </p:cNvPr>
          <p:cNvSpPr/>
          <p:nvPr/>
        </p:nvSpPr>
        <p:spPr>
          <a:xfrm>
            <a:off x="3056430" y="4965276"/>
            <a:ext cx="1340262" cy="476827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Pickles?</a:t>
            </a:r>
          </a:p>
        </p:txBody>
      </p:sp>
      <p:sp>
        <p:nvSpPr>
          <p:cNvPr id="163" name="Speech Bubble: Oval 162">
            <a:extLst>
              <a:ext uri="{FF2B5EF4-FFF2-40B4-BE49-F238E27FC236}">
                <a16:creationId xmlns:a16="http://schemas.microsoft.com/office/drawing/2014/main" id="{4ABBEE65-96FA-4C7B-C987-A6568019F215}"/>
              </a:ext>
            </a:extLst>
          </p:cNvPr>
          <p:cNvSpPr/>
          <p:nvPr/>
        </p:nvSpPr>
        <p:spPr>
          <a:xfrm>
            <a:off x="5676093" y="4921747"/>
            <a:ext cx="1340262" cy="476827"/>
          </a:xfrm>
          <a:prstGeom prst="wedgeEllipseCallo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Pickles?</a:t>
            </a:r>
          </a:p>
        </p:txBody>
      </p:sp>
    </p:spTree>
    <p:extLst>
      <p:ext uri="{BB962C8B-B14F-4D97-AF65-F5344CB8AC3E}">
        <p14:creationId xmlns:p14="http://schemas.microsoft.com/office/powerpoint/2010/main" val="33512807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7" grpId="0" animBg="1"/>
      <p:bldP spid="138" grpId="0" animBg="1"/>
      <p:bldP spid="139" grpId="0" animBg="1"/>
      <p:bldP spid="161" grpId="0" animBg="1"/>
      <p:bldP spid="162" grpId="0" animBg="1"/>
      <p:bldP spid="16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262-5763-FEA9-DE7C-48708EDDF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Algorithm (Ask Each Dog)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292C76-1E7F-FA79-3848-76FA586D22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Dog </a:t>
            </a:r>
            <a:r>
              <a:rPr lang="en-US" sz="2400" dirty="0" err="1">
                <a:latin typeface="Consolas" panose="020B0609020204030204" pitchFamily="49" charset="0"/>
              </a:rPr>
              <a:t>findDogByName</a:t>
            </a:r>
            <a:r>
              <a:rPr lang="en-US" sz="2400" dirty="0">
                <a:latin typeface="Consolas" panose="020B0609020204030204" pitchFamily="49" charset="0"/>
              </a:rPr>
              <a:t>(String name, Dog[] dogs) { 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for (Dog d: dogs){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if (</a:t>
            </a:r>
            <a:r>
              <a:rPr lang="en-US" sz="2400" dirty="0" err="1">
                <a:latin typeface="Consolas" panose="020B0609020204030204" pitchFamily="49" charset="0"/>
              </a:rPr>
              <a:t>name.equals</a:t>
            </a:r>
            <a:r>
              <a:rPr lang="en-US" sz="2400" dirty="0">
                <a:latin typeface="Consolas" panose="020B0609020204030204" pitchFamily="49" charset="0"/>
              </a:rPr>
              <a:t>( </a:t>
            </a:r>
            <a:r>
              <a:rPr lang="en-US" sz="2400" dirty="0" err="1">
                <a:latin typeface="Consolas" panose="020B0609020204030204" pitchFamily="49" charset="0"/>
              </a:rPr>
              <a:t>d.</a:t>
            </a:r>
            <a:r>
              <a:rPr lang="en-US" sz="2400" dirty="0" err="1">
                <a:highlight>
                  <a:srgbClr val="FFFF00"/>
                </a:highlight>
                <a:latin typeface="Consolas" panose="020B0609020204030204" pitchFamily="49" charset="0"/>
              </a:rPr>
              <a:t>getName</a:t>
            </a:r>
            <a:r>
              <a:rPr lang="en-US" sz="2400" dirty="0">
                <a:highlight>
                  <a:srgbClr val="FFFF00"/>
                </a:highlight>
                <a:latin typeface="Consolas" panose="020B0609020204030204" pitchFamily="49" charset="0"/>
              </a:rPr>
              <a:t>()</a:t>
            </a:r>
            <a:r>
              <a:rPr lang="en-US" sz="2400" dirty="0">
                <a:latin typeface="Consolas" panose="020B0609020204030204" pitchFamily="49" charset="0"/>
              </a:rPr>
              <a:t>  ){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    return d;	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  return null;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9793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27F19-F49E-4767-19F7-FBBF75933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Associating a Dog with a Name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1CFAB-C29F-056E-7783-EB6FB803C8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If we have an array of Dogs</a:t>
            </a:r>
          </a:p>
          <a:p>
            <a:r>
              <a:rPr lang="en-US" dirty="0"/>
              <a:t>Could we also store an array of Strings?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33551B8-28D9-385D-464E-FF0ECE490A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4901759"/>
              </p:ext>
            </p:extLst>
          </p:nvPr>
        </p:nvGraphicFramePr>
        <p:xfrm>
          <a:off x="918516" y="3642752"/>
          <a:ext cx="7088345" cy="29406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669">
                  <a:extLst>
                    <a:ext uri="{9D8B030D-6E8A-4147-A177-3AD203B41FA5}">
                      <a16:colId xmlns:a16="http://schemas.microsoft.com/office/drawing/2014/main" val="4226089610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116390482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258660841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988546228"/>
                    </a:ext>
                  </a:extLst>
                </a:gridCol>
                <a:gridCol w="1417669">
                  <a:extLst>
                    <a:ext uri="{9D8B030D-6E8A-4147-A177-3AD203B41FA5}">
                      <a16:colId xmlns:a16="http://schemas.microsoft.com/office/drawing/2014/main" val="1904549885"/>
                    </a:ext>
                  </a:extLst>
                </a:gridCol>
              </a:tblGrid>
              <a:tr h="147030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Buddy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Doug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Pickles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Yolanda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01161530"/>
                  </a:ext>
                </a:extLst>
              </a:tr>
              <a:tr h="147030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3314483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84764E0F-1DED-D677-BA78-CDBC7F5238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4024" y="5257800"/>
            <a:ext cx="1151243" cy="1324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6C0FE78-27EE-1353-5EE8-D549B5C610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4240" y="5257800"/>
            <a:ext cx="1151243" cy="13249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943FE12-5319-B0D0-9785-934ACCAD81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4456" y="5257800"/>
            <a:ext cx="1151243" cy="13249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F8745A4-5908-3E36-406D-2D1205F8DE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981" y="5257799"/>
            <a:ext cx="1151243" cy="13249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7CD7189-CB31-0A94-F533-F51BBAAA9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0197" y="5257798"/>
            <a:ext cx="1151243" cy="132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3763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285D81DBE5F5A448E892B34D6B8CF20" ma:contentTypeVersion="8" ma:contentTypeDescription="Create a new document." ma:contentTypeScope="" ma:versionID="ecce54155d2ea7caa9aed06c8b6b9867">
  <xsd:schema xmlns:xsd="http://www.w3.org/2001/XMLSchema" xmlns:xs="http://www.w3.org/2001/XMLSchema" xmlns:p="http://schemas.microsoft.com/office/2006/metadata/properties" xmlns:ns2="08600313-7276-4ca7-b5d3-7d86193ee0ac" xmlns:ns3="820f9cb1-409d-4c4b-8197-1d4f7dd48124" targetNamespace="http://schemas.microsoft.com/office/2006/metadata/properties" ma:root="true" ma:fieldsID="bfd7385540b70b2fe84ac888cc214377" ns2:_="" ns3:_="">
    <xsd:import namespace="08600313-7276-4ca7-b5d3-7d86193ee0ac"/>
    <xsd:import namespace="820f9cb1-409d-4c4b-8197-1d4f7dd481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8600313-7276-4ca7-b5d3-7d86193ee0a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71a83542-6b13-4414-947d-2211b265f7b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20f9cb1-409d-4c4b-8197-1d4f7dd481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5e4b8413-bde8-45bb-ad7f-2c4efb398c4d}" ma:internalName="TaxCatchAll" ma:showField="CatchAllData" ma:web="820f9cb1-409d-4c4b-8197-1d4f7dd481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820f9cb1-409d-4c4b-8197-1d4f7dd48124" xsi:nil="true"/>
    <lcf76f155ced4ddcb4097134ff3c332f xmlns="08600313-7276-4ca7-b5d3-7d86193ee0a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06930A9-2269-4C50-A3CA-3568D9D586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8600313-7276-4ca7-b5d3-7d86193ee0ac"/>
    <ds:schemaRef ds:uri="820f9cb1-409d-4c4b-8197-1d4f7dd481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B55853FB-FDB6-4767-A7D2-87B46BAC936B}">
  <ds:schemaRefs>
    <ds:schemaRef ds:uri="79ddb764-415a-4c38-83b7-908be6382be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820f9cb1-409d-4c4b-8197-1d4f7dd48124"/>
    <ds:schemaRef ds:uri="08600313-7276-4ca7-b5d3-7d86193ee0ac"/>
  </ds:schemaRefs>
</ds:datastoreItem>
</file>

<file path=customXml/itemProps3.xml><?xml version="1.0" encoding="utf-8"?>
<ds:datastoreItem xmlns:ds="http://schemas.openxmlformats.org/officeDocument/2006/customXml" ds:itemID="{29A08FB1-921F-4826-8B4B-8F80D137C2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581</TotalTime>
  <Words>788</Words>
  <Application>Microsoft Office PowerPoint</Application>
  <PresentationFormat>On-screen Show (4:3)</PresentationFormat>
  <Paragraphs>137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Consolas</vt:lpstr>
      <vt:lpstr>Courier New</vt:lpstr>
      <vt:lpstr>Times New Roman</vt:lpstr>
      <vt:lpstr>Verdana</vt:lpstr>
      <vt:lpstr>Office Theme</vt:lpstr>
      <vt:lpstr>PowerPoint Presentation</vt:lpstr>
      <vt:lpstr>Array Types</vt:lpstr>
      <vt:lpstr>Allocating the Array's Storage</vt:lpstr>
      <vt:lpstr>Initial Value Details</vt:lpstr>
      <vt:lpstr>PowerPoint Presentation</vt:lpstr>
      <vt:lpstr>Finding a Dog by Name</vt:lpstr>
      <vt:lpstr>Finding a Dog by Name</vt:lpstr>
      <vt:lpstr>Algorithm (Ask Each Dog)</vt:lpstr>
      <vt:lpstr>Associating a Dog with a Name</vt:lpstr>
      <vt:lpstr>Parallel Arrays</vt:lpstr>
      <vt:lpstr>Algorithm (Parallel Arrays)</vt:lpstr>
      <vt:lpstr>Better Way?</vt:lpstr>
      <vt:lpstr>HWMaps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Curtis Clifton</dc:creator>
  <cp:lastModifiedBy>Yoder, Jason</cp:lastModifiedBy>
  <cp:revision>18</cp:revision>
  <cp:lastPrinted>2012-11-29T20:56:52Z</cp:lastPrinted>
  <dcterms:created xsi:type="dcterms:W3CDTF">2007-11-19T15:20:41Z</dcterms:created>
  <dcterms:modified xsi:type="dcterms:W3CDTF">2025-03-14T17:50:35Z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TC101671231033</vt:lpwstr>
  </property>
  <property fmtid="{D5CDD505-2E9C-101B-9397-08002B2CF9AE}" pid="3" name="ContentTypeId">
    <vt:lpwstr>0x0101004285D81DBE5F5A448E892B34D6B8CF20</vt:lpwstr>
  </property>
  <property fmtid="{D5CDD505-2E9C-101B-9397-08002B2CF9AE}" pid="4" name="Order">
    <vt:r8>3300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_SourceUrl">
    <vt:lpwstr/>
  </property>
  <property fmtid="{D5CDD505-2E9C-101B-9397-08002B2CF9AE}" pid="10" name="_SharedFileIndex">
    <vt:lpwstr/>
  </property>
  <property fmtid="{D5CDD505-2E9C-101B-9397-08002B2CF9AE}" pid="11" name="ComplianceAssetId">
    <vt:lpwstr/>
  </property>
  <property fmtid="{D5CDD505-2E9C-101B-9397-08002B2CF9AE}" pid="12" name="TemplateUrl">
    <vt:lpwstr/>
  </property>
</Properties>
</file>