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ink/ink1.xml" ContentType="application/inkml+xml"/>
  <Override PartName="/ppt/notesSlides/notesSlide13.xml" ContentType="application/vnd.openxmlformats-officedocument.presentationml.notesSlide+xml"/>
  <Override PartName="/ppt/ink/ink2.xml" ContentType="application/inkml+xml"/>
  <Override PartName="/ppt/ink/ink3.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7" r:id="rId4"/>
  </p:sldMasterIdLst>
  <p:notesMasterIdLst>
    <p:notesMasterId r:id="rId19"/>
  </p:notesMasterIdLst>
  <p:handoutMasterIdLst>
    <p:handoutMasterId r:id="rId20"/>
  </p:handoutMasterIdLst>
  <p:sldIdLst>
    <p:sldId id="300" r:id="rId5"/>
    <p:sldId id="260" r:id="rId6"/>
    <p:sldId id="263" r:id="rId7"/>
    <p:sldId id="383" r:id="rId8"/>
    <p:sldId id="318" r:id="rId9"/>
    <p:sldId id="319" r:id="rId10"/>
    <p:sldId id="382" r:id="rId11"/>
    <p:sldId id="264" r:id="rId12"/>
    <p:sldId id="316" r:id="rId13"/>
    <p:sldId id="304" r:id="rId14"/>
    <p:sldId id="309" r:id="rId15"/>
    <p:sldId id="327" r:id="rId16"/>
    <p:sldId id="322" r:id="rId17"/>
    <p:sldId id="381" r:id="rId18"/>
  </p:sldIdLst>
  <p:sldSz cx="9144000" cy="6858000" type="screen4x3"/>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Yoder, Jason" initials="YJ" lastIdx="1" clrIdx="0">
    <p:extLst>
      <p:ext uri="{19B8F6BF-5375-455C-9EA6-DF929625EA0E}">
        <p15:presenceInfo xmlns:p15="http://schemas.microsoft.com/office/powerpoint/2012/main" userId="S-1-5-21-1965730717-1486086910-2027319071-7454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EE7D3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449F7AC-1410-4252-986F-7997E84350D8}" v="14" dt="2022-09-08T14:56:08.701"/>
    <p1510:client id="{53E6D910-2F32-4879-BD0B-56F74C11C1DE}" v="7" dt="2022-09-07T14:26:52.70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5103" autoAdjust="0"/>
  </p:normalViewPr>
  <p:slideViewPr>
    <p:cSldViewPr snapToGrid="0">
      <p:cViewPr varScale="1">
        <p:scale>
          <a:sx n="83" d="100"/>
          <a:sy n="83" d="100"/>
        </p:scale>
        <p:origin x="893" y="82"/>
      </p:cViewPr>
      <p:guideLst>
        <p:guide orient="horz" pos="2160"/>
        <p:guide pos="288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ngram, Daniel" userId="S::ingramda@rose-hulman.edu::6b424d5e-3a88-4a5f-81fb-fd4766c4993d" providerId="AD" clId="Web-{53E6D910-2F32-4879-BD0B-56F74C11C1DE}"/>
    <pc:docChg chg="modSld">
      <pc:chgData name="Ingram, Daniel" userId="S::ingramda@rose-hulman.edu::6b424d5e-3a88-4a5f-81fb-fd4766c4993d" providerId="AD" clId="Web-{53E6D910-2F32-4879-BD0B-56F74C11C1DE}" dt="2022-09-07T14:26:27.872" v="5" actId="20577"/>
      <pc:docMkLst>
        <pc:docMk/>
      </pc:docMkLst>
      <pc:sldChg chg="modSp">
        <pc:chgData name="Ingram, Daniel" userId="S::ingramda@rose-hulman.edu::6b424d5e-3a88-4a5f-81fb-fd4766c4993d" providerId="AD" clId="Web-{53E6D910-2F32-4879-BD0B-56F74C11C1DE}" dt="2022-09-07T14:26:27.872" v="5" actId="20577"/>
        <pc:sldMkLst>
          <pc:docMk/>
          <pc:sldMk cId="811587282" sldId="304"/>
        </pc:sldMkLst>
        <pc:spChg chg="mod">
          <ac:chgData name="Ingram, Daniel" userId="S::ingramda@rose-hulman.edu::6b424d5e-3a88-4a5f-81fb-fd4766c4993d" providerId="AD" clId="Web-{53E6D910-2F32-4879-BD0B-56F74C11C1DE}" dt="2022-09-07T14:26:27.872" v="5" actId="20577"/>
          <ac:spMkLst>
            <pc:docMk/>
            <pc:sldMk cId="811587282" sldId="304"/>
            <ac:spMk id="3" creationId="{00000000-0000-0000-0000-000000000000}"/>
          </ac:spMkLst>
        </pc:spChg>
      </pc:sldChg>
      <pc:sldChg chg="modSp">
        <pc:chgData name="Ingram, Daniel" userId="S::ingramda@rose-hulman.edu::6b424d5e-3a88-4a5f-81fb-fd4766c4993d" providerId="AD" clId="Web-{53E6D910-2F32-4879-BD0B-56F74C11C1DE}" dt="2022-09-07T14:24:54.916" v="1" actId="20577"/>
        <pc:sldMkLst>
          <pc:docMk/>
          <pc:sldMk cId="3615992630" sldId="319"/>
        </pc:sldMkLst>
        <pc:spChg chg="mod">
          <ac:chgData name="Ingram, Daniel" userId="S::ingramda@rose-hulman.edu::6b424d5e-3a88-4a5f-81fb-fd4766c4993d" providerId="AD" clId="Web-{53E6D910-2F32-4879-BD0B-56F74C11C1DE}" dt="2022-09-07T14:24:54.916" v="1" actId="20577"/>
          <ac:spMkLst>
            <pc:docMk/>
            <pc:sldMk cId="3615992630" sldId="319"/>
            <ac:spMk id="3" creationId="{00000000-0000-0000-0000-000000000000}"/>
          </ac:spMkLst>
        </pc:spChg>
      </pc:sldChg>
    </pc:docChg>
  </pc:docChgLst>
  <pc:docChgLst>
    <pc:chgData name="Kenyon, Will" userId="S::kenyonwm@rose-hulman.edu::be924217-013b-41ef-8684-c9a48041ff53" providerId="AD" clId="Web-{64C26023-8C67-4FB5-9471-F7EDB1E55428}"/>
    <pc:docChg chg="modSld">
      <pc:chgData name="Kenyon, Will" userId="S::kenyonwm@rose-hulman.edu::be924217-013b-41ef-8684-c9a48041ff53" providerId="AD" clId="Web-{64C26023-8C67-4FB5-9471-F7EDB1E55428}" dt="2021-12-07T17:46:59.418" v="0" actId="1076"/>
      <pc:docMkLst>
        <pc:docMk/>
      </pc:docMkLst>
      <pc:sldChg chg="modSp">
        <pc:chgData name="Kenyon, Will" userId="S::kenyonwm@rose-hulman.edu::be924217-013b-41ef-8684-c9a48041ff53" providerId="AD" clId="Web-{64C26023-8C67-4FB5-9471-F7EDB1E55428}" dt="2021-12-07T17:46:59.418" v="0" actId="1076"/>
        <pc:sldMkLst>
          <pc:docMk/>
          <pc:sldMk cId="104887871" sldId="309"/>
        </pc:sldMkLst>
        <pc:spChg chg="mod">
          <ac:chgData name="Kenyon, Will" userId="S::kenyonwm@rose-hulman.edu::be924217-013b-41ef-8684-c9a48041ff53" providerId="AD" clId="Web-{64C26023-8C67-4FB5-9471-F7EDB1E55428}" dt="2021-12-07T17:46:59.418" v="0" actId="1076"/>
          <ac:spMkLst>
            <pc:docMk/>
            <pc:sldMk cId="104887871" sldId="309"/>
            <ac:spMk id="5" creationId="{00000000-0000-0000-0000-000000000000}"/>
          </ac:spMkLst>
        </pc:spChg>
      </pc:sldChg>
    </pc:docChg>
  </pc:docChgLst>
  <pc:docChgLst>
    <pc:chgData name="Hollingsworth, Joseph" userId="6338ef61-550f-4a52-a8a3-bd9025908f10" providerId="ADAL" clId="{FEAA5051-5FB3-3044-8D2D-0A21FF32C22C}"/>
    <pc:docChg chg="delSld modSld">
      <pc:chgData name="Hollingsworth, Joseph" userId="6338ef61-550f-4a52-a8a3-bd9025908f10" providerId="ADAL" clId="{FEAA5051-5FB3-3044-8D2D-0A21FF32C22C}" dt="2021-09-06T19:49:37.675" v="1" actId="20577"/>
      <pc:docMkLst>
        <pc:docMk/>
      </pc:docMkLst>
      <pc:sldChg chg="modSp mod">
        <pc:chgData name="Hollingsworth, Joseph" userId="6338ef61-550f-4a52-a8a3-bd9025908f10" providerId="ADAL" clId="{FEAA5051-5FB3-3044-8D2D-0A21FF32C22C}" dt="2021-09-06T19:49:37.675" v="1" actId="20577"/>
        <pc:sldMkLst>
          <pc:docMk/>
          <pc:sldMk cId="2288678104" sldId="302"/>
        </pc:sldMkLst>
        <pc:spChg chg="mod">
          <ac:chgData name="Hollingsworth, Joseph" userId="6338ef61-550f-4a52-a8a3-bd9025908f10" providerId="ADAL" clId="{FEAA5051-5FB3-3044-8D2D-0A21FF32C22C}" dt="2021-09-06T19:49:37.675" v="1" actId="20577"/>
          <ac:spMkLst>
            <pc:docMk/>
            <pc:sldMk cId="2288678104" sldId="302"/>
            <ac:spMk id="3" creationId="{00000000-0000-0000-0000-000000000000}"/>
          </ac:spMkLst>
        </pc:spChg>
      </pc:sldChg>
      <pc:sldChg chg="del">
        <pc:chgData name="Hollingsworth, Joseph" userId="6338ef61-550f-4a52-a8a3-bd9025908f10" providerId="ADAL" clId="{FEAA5051-5FB3-3044-8D2D-0A21FF32C22C}" dt="2021-09-06T19:49:20.724" v="0" actId="2696"/>
        <pc:sldMkLst>
          <pc:docMk/>
          <pc:sldMk cId="888947291" sldId="318"/>
        </pc:sldMkLst>
      </pc:sldChg>
    </pc:docChg>
  </pc:docChgLst>
  <pc:docChgLst>
    <pc:chgData name="Korinek, Adam" userId="S::korineaj@rose-hulman.edu::a98ddd77-be9c-4186-9ea9-5e52026b75b2" providerId="AD" clId="Web-{4458C8A2-2A32-4AC8-B32C-A9BED5374A68}"/>
    <pc:docChg chg="modSld">
      <pc:chgData name="Korinek, Adam" userId="S::korineaj@rose-hulman.edu::a98ddd77-be9c-4186-9ea9-5e52026b75b2" providerId="AD" clId="Web-{4458C8A2-2A32-4AC8-B32C-A9BED5374A68}" dt="2021-09-14T01:50:47.530" v="1" actId="1076"/>
      <pc:docMkLst>
        <pc:docMk/>
      </pc:docMkLst>
      <pc:sldChg chg="modSp">
        <pc:chgData name="Korinek, Adam" userId="S::korineaj@rose-hulman.edu::a98ddd77-be9c-4186-9ea9-5e52026b75b2" providerId="AD" clId="Web-{4458C8A2-2A32-4AC8-B32C-A9BED5374A68}" dt="2021-09-14T01:50:47.530" v="1" actId="1076"/>
        <pc:sldMkLst>
          <pc:docMk/>
          <pc:sldMk cId="104887871" sldId="309"/>
        </pc:sldMkLst>
        <pc:spChg chg="mod">
          <ac:chgData name="Korinek, Adam" userId="S::korineaj@rose-hulman.edu::a98ddd77-be9c-4186-9ea9-5e52026b75b2" providerId="AD" clId="Web-{4458C8A2-2A32-4AC8-B32C-A9BED5374A68}" dt="2021-09-14T01:50:47.530" v="1" actId="1076"/>
          <ac:spMkLst>
            <pc:docMk/>
            <pc:sldMk cId="104887871" sldId="309"/>
            <ac:spMk id="7" creationId="{00000000-0000-0000-0000-000000000000}"/>
          </ac:spMkLst>
        </pc:spChg>
        <pc:spChg chg="mod">
          <ac:chgData name="Korinek, Adam" userId="S::korineaj@rose-hulman.edu::a98ddd77-be9c-4186-9ea9-5e52026b75b2" providerId="AD" clId="Web-{4458C8A2-2A32-4AC8-B32C-A9BED5374A68}" dt="2021-09-14T01:50:45.593" v="0" actId="1076"/>
          <ac:spMkLst>
            <pc:docMk/>
            <pc:sldMk cId="104887871" sldId="309"/>
            <ac:spMk id="8" creationId="{00000000-0000-0000-0000-000000000000}"/>
          </ac:spMkLst>
        </pc:spChg>
      </pc:sldChg>
    </pc:docChg>
  </pc:docChgLst>
  <pc:docChgLst>
    <pc:chgData name="Hollingsworth, Joseph" userId="6338ef61-550f-4a52-a8a3-bd9025908f10" providerId="ADAL" clId="{7F2D5C8F-A641-7D4B-85D9-7A752108600D}"/>
    <pc:docChg chg="custSel addSld delSld modSld sldOrd">
      <pc:chgData name="Hollingsworth, Joseph" userId="6338ef61-550f-4a52-a8a3-bd9025908f10" providerId="ADAL" clId="{7F2D5C8F-A641-7D4B-85D9-7A752108600D}" dt="2021-09-07T00:42:25.006" v="290" actId="20577"/>
      <pc:docMkLst>
        <pc:docMk/>
      </pc:docMkLst>
      <pc:sldChg chg="del">
        <pc:chgData name="Hollingsworth, Joseph" userId="6338ef61-550f-4a52-a8a3-bd9025908f10" providerId="ADAL" clId="{7F2D5C8F-A641-7D4B-85D9-7A752108600D}" dt="2021-09-07T00:19:56.775" v="0" actId="2696"/>
        <pc:sldMkLst>
          <pc:docMk/>
          <pc:sldMk cId="2522096617" sldId="257"/>
        </pc:sldMkLst>
      </pc:sldChg>
      <pc:sldChg chg="del">
        <pc:chgData name="Hollingsworth, Joseph" userId="6338ef61-550f-4a52-a8a3-bd9025908f10" providerId="ADAL" clId="{7F2D5C8F-A641-7D4B-85D9-7A752108600D}" dt="2021-09-07T00:19:56.775" v="0" actId="2696"/>
        <pc:sldMkLst>
          <pc:docMk/>
          <pc:sldMk cId="3217275776" sldId="259"/>
        </pc:sldMkLst>
      </pc:sldChg>
      <pc:sldChg chg="del">
        <pc:chgData name="Hollingsworth, Joseph" userId="6338ef61-550f-4a52-a8a3-bd9025908f10" providerId="ADAL" clId="{7F2D5C8F-A641-7D4B-85D9-7A752108600D}" dt="2021-09-07T00:19:56.775" v="0" actId="2696"/>
        <pc:sldMkLst>
          <pc:docMk/>
          <pc:sldMk cId="1265363463" sldId="261"/>
        </pc:sldMkLst>
      </pc:sldChg>
      <pc:sldChg chg="modSp mod">
        <pc:chgData name="Hollingsworth, Joseph" userId="6338ef61-550f-4a52-a8a3-bd9025908f10" providerId="ADAL" clId="{7F2D5C8F-A641-7D4B-85D9-7A752108600D}" dt="2021-09-07T00:21:21.785" v="21" actId="113"/>
        <pc:sldMkLst>
          <pc:docMk/>
          <pc:sldMk cId="593419135" sldId="263"/>
        </pc:sldMkLst>
        <pc:spChg chg="mod">
          <ac:chgData name="Hollingsworth, Joseph" userId="6338ef61-550f-4a52-a8a3-bd9025908f10" providerId="ADAL" clId="{7F2D5C8F-A641-7D4B-85D9-7A752108600D}" dt="2021-09-07T00:21:21.785" v="21" actId="113"/>
          <ac:spMkLst>
            <pc:docMk/>
            <pc:sldMk cId="593419135" sldId="263"/>
            <ac:spMk id="3" creationId="{00000000-0000-0000-0000-000000000000}"/>
          </ac:spMkLst>
        </pc:spChg>
      </pc:sldChg>
      <pc:sldChg chg="modSp mod">
        <pc:chgData name="Hollingsworth, Joseph" userId="6338ef61-550f-4a52-a8a3-bd9025908f10" providerId="ADAL" clId="{7F2D5C8F-A641-7D4B-85D9-7A752108600D}" dt="2021-09-07T00:41:49.585" v="278" actId="6549"/>
        <pc:sldMkLst>
          <pc:docMk/>
          <pc:sldMk cId="2468141845" sldId="264"/>
        </pc:sldMkLst>
        <pc:spChg chg="mod">
          <ac:chgData name="Hollingsworth, Joseph" userId="6338ef61-550f-4a52-a8a3-bd9025908f10" providerId="ADAL" clId="{7F2D5C8F-A641-7D4B-85D9-7A752108600D}" dt="2021-09-07T00:41:49.585" v="278" actId="6549"/>
          <ac:spMkLst>
            <pc:docMk/>
            <pc:sldMk cId="2468141845" sldId="264"/>
            <ac:spMk id="3" creationId="{00000000-0000-0000-0000-000000000000}"/>
          </ac:spMkLst>
        </pc:spChg>
      </pc:sldChg>
      <pc:sldChg chg="del">
        <pc:chgData name="Hollingsworth, Joseph" userId="6338ef61-550f-4a52-a8a3-bd9025908f10" providerId="ADAL" clId="{7F2D5C8F-A641-7D4B-85D9-7A752108600D}" dt="2021-09-07T00:19:56.775" v="0" actId="2696"/>
        <pc:sldMkLst>
          <pc:docMk/>
          <pc:sldMk cId="3608411847" sldId="265"/>
        </pc:sldMkLst>
      </pc:sldChg>
      <pc:sldChg chg="del">
        <pc:chgData name="Hollingsworth, Joseph" userId="6338ef61-550f-4a52-a8a3-bd9025908f10" providerId="ADAL" clId="{7F2D5C8F-A641-7D4B-85D9-7A752108600D}" dt="2021-09-07T00:19:56.775" v="0" actId="2696"/>
        <pc:sldMkLst>
          <pc:docMk/>
          <pc:sldMk cId="2197659972" sldId="266"/>
        </pc:sldMkLst>
      </pc:sldChg>
      <pc:sldChg chg="del">
        <pc:chgData name="Hollingsworth, Joseph" userId="6338ef61-550f-4a52-a8a3-bd9025908f10" providerId="ADAL" clId="{7F2D5C8F-A641-7D4B-85D9-7A752108600D}" dt="2021-09-07T00:19:56.775" v="0" actId="2696"/>
        <pc:sldMkLst>
          <pc:docMk/>
          <pc:sldMk cId="1666716323" sldId="268"/>
        </pc:sldMkLst>
      </pc:sldChg>
      <pc:sldChg chg="del">
        <pc:chgData name="Hollingsworth, Joseph" userId="6338ef61-550f-4a52-a8a3-bd9025908f10" providerId="ADAL" clId="{7F2D5C8F-A641-7D4B-85D9-7A752108600D}" dt="2021-09-07T00:19:56.775" v="0" actId="2696"/>
        <pc:sldMkLst>
          <pc:docMk/>
          <pc:sldMk cId="4058514010" sldId="269"/>
        </pc:sldMkLst>
      </pc:sldChg>
      <pc:sldChg chg="del">
        <pc:chgData name="Hollingsworth, Joseph" userId="6338ef61-550f-4a52-a8a3-bd9025908f10" providerId="ADAL" clId="{7F2D5C8F-A641-7D4B-85D9-7A752108600D}" dt="2021-09-07T00:19:56.775" v="0" actId="2696"/>
        <pc:sldMkLst>
          <pc:docMk/>
          <pc:sldMk cId="1892145613" sldId="270"/>
        </pc:sldMkLst>
      </pc:sldChg>
      <pc:sldChg chg="del">
        <pc:chgData name="Hollingsworth, Joseph" userId="6338ef61-550f-4a52-a8a3-bd9025908f10" providerId="ADAL" clId="{7F2D5C8F-A641-7D4B-85D9-7A752108600D}" dt="2021-09-07T00:19:56.775" v="0" actId="2696"/>
        <pc:sldMkLst>
          <pc:docMk/>
          <pc:sldMk cId="1908201619" sldId="271"/>
        </pc:sldMkLst>
      </pc:sldChg>
      <pc:sldChg chg="del">
        <pc:chgData name="Hollingsworth, Joseph" userId="6338ef61-550f-4a52-a8a3-bd9025908f10" providerId="ADAL" clId="{7F2D5C8F-A641-7D4B-85D9-7A752108600D}" dt="2021-09-07T00:19:56.775" v="0" actId="2696"/>
        <pc:sldMkLst>
          <pc:docMk/>
          <pc:sldMk cId="3304046212" sldId="272"/>
        </pc:sldMkLst>
      </pc:sldChg>
      <pc:sldChg chg="del">
        <pc:chgData name="Hollingsworth, Joseph" userId="6338ef61-550f-4a52-a8a3-bd9025908f10" providerId="ADAL" clId="{7F2D5C8F-A641-7D4B-85D9-7A752108600D}" dt="2021-09-07T00:19:56.775" v="0" actId="2696"/>
        <pc:sldMkLst>
          <pc:docMk/>
          <pc:sldMk cId="3578535065" sldId="273"/>
        </pc:sldMkLst>
      </pc:sldChg>
      <pc:sldChg chg="del">
        <pc:chgData name="Hollingsworth, Joseph" userId="6338ef61-550f-4a52-a8a3-bd9025908f10" providerId="ADAL" clId="{7F2D5C8F-A641-7D4B-85D9-7A752108600D}" dt="2021-09-07T00:19:56.775" v="0" actId="2696"/>
        <pc:sldMkLst>
          <pc:docMk/>
          <pc:sldMk cId="2605874023" sldId="274"/>
        </pc:sldMkLst>
      </pc:sldChg>
      <pc:sldChg chg="del">
        <pc:chgData name="Hollingsworth, Joseph" userId="6338ef61-550f-4a52-a8a3-bd9025908f10" providerId="ADAL" clId="{7F2D5C8F-A641-7D4B-85D9-7A752108600D}" dt="2021-09-07T00:19:56.775" v="0" actId="2696"/>
        <pc:sldMkLst>
          <pc:docMk/>
          <pc:sldMk cId="1141841959" sldId="275"/>
        </pc:sldMkLst>
      </pc:sldChg>
      <pc:sldChg chg="del">
        <pc:chgData name="Hollingsworth, Joseph" userId="6338ef61-550f-4a52-a8a3-bd9025908f10" providerId="ADAL" clId="{7F2D5C8F-A641-7D4B-85D9-7A752108600D}" dt="2021-09-07T00:19:56.775" v="0" actId="2696"/>
        <pc:sldMkLst>
          <pc:docMk/>
          <pc:sldMk cId="3912177595" sldId="276"/>
        </pc:sldMkLst>
      </pc:sldChg>
      <pc:sldChg chg="del">
        <pc:chgData name="Hollingsworth, Joseph" userId="6338ef61-550f-4a52-a8a3-bd9025908f10" providerId="ADAL" clId="{7F2D5C8F-A641-7D4B-85D9-7A752108600D}" dt="2021-09-07T00:19:56.775" v="0" actId="2696"/>
        <pc:sldMkLst>
          <pc:docMk/>
          <pc:sldMk cId="1078238249" sldId="277"/>
        </pc:sldMkLst>
      </pc:sldChg>
      <pc:sldChg chg="del">
        <pc:chgData name="Hollingsworth, Joseph" userId="6338ef61-550f-4a52-a8a3-bd9025908f10" providerId="ADAL" clId="{7F2D5C8F-A641-7D4B-85D9-7A752108600D}" dt="2021-09-07T00:19:56.775" v="0" actId="2696"/>
        <pc:sldMkLst>
          <pc:docMk/>
          <pc:sldMk cId="242874814" sldId="278"/>
        </pc:sldMkLst>
      </pc:sldChg>
      <pc:sldChg chg="del">
        <pc:chgData name="Hollingsworth, Joseph" userId="6338ef61-550f-4a52-a8a3-bd9025908f10" providerId="ADAL" clId="{7F2D5C8F-A641-7D4B-85D9-7A752108600D}" dt="2021-09-07T00:19:56.775" v="0" actId="2696"/>
        <pc:sldMkLst>
          <pc:docMk/>
          <pc:sldMk cId="2703764021" sldId="279"/>
        </pc:sldMkLst>
      </pc:sldChg>
      <pc:sldChg chg="del">
        <pc:chgData name="Hollingsworth, Joseph" userId="6338ef61-550f-4a52-a8a3-bd9025908f10" providerId="ADAL" clId="{7F2D5C8F-A641-7D4B-85D9-7A752108600D}" dt="2021-09-07T00:19:56.775" v="0" actId="2696"/>
        <pc:sldMkLst>
          <pc:docMk/>
          <pc:sldMk cId="3089089331" sldId="280"/>
        </pc:sldMkLst>
      </pc:sldChg>
      <pc:sldChg chg="del">
        <pc:chgData name="Hollingsworth, Joseph" userId="6338ef61-550f-4a52-a8a3-bd9025908f10" providerId="ADAL" clId="{7F2D5C8F-A641-7D4B-85D9-7A752108600D}" dt="2021-09-07T00:19:56.775" v="0" actId="2696"/>
        <pc:sldMkLst>
          <pc:docMk/>
          <pc:sldMk cId="4183252574" sldId="281"/>
        </pc:sldMkLst>
      </pc:sldChg>
      <pc:sldChg chg="del">
        <pc:chgData name="Hollingsworth, Joseph" userId="6338ef61-550f-4a52-a8a3-bd9025908f10" providerId="ADAL" clId="{7F2D5C8F-A641-7D4B-85D9-7A752108600D}" dt="2021-09-07T00:19:56.775" v="0" actId="2696"/>
        <pc:sldMkLst>
          <pc:docMk/>
          <pc:sldMk cId="1109014256" sldId="282"/>
        </pc:sldMkLst>
      </pc:sldChg>
      <pc:sldChg chg="del">
        <pc:chgData name="Hollingsworth, Joseph" userId="6338ef61-550f-4a52-a8a3-bd9025908f10" providerId="ADAL" clId="{7F2D5C8F-A641-7D4B-85D9-7A752108600D}" dt="2021-09-07T00:19:56.775" v="0" actId="2696"/>
        <pc:sldMkLst>
          <pc:docMk/>
          <pc:sldMk cId="1523799280" sldId="283"/>
        </pc:sldMkLst>
      </pc:sldChg>
      <pc:sldChg chg="del">
        <pc:chgData name="Hollingsworth, Joseph" userId="6338ef61-550f-4a52-a8a3-bd9025908f10" providerId="ADAL" clId="{7F2D5C8F-A641-7D4B-85D9-7A752108600D}" dt="2021-09-07T00:19:56.775" v="0" actId="2696"/>
        <pc:sldMkLst>
          <pc:docMk/>
          <pc:sldMk cId="3371878340" sldId="284"/>
        </pc:sldMkLst>
      </pc:sldChg>
      <pc:sldChg chg="del">
        <pc:chgData name="Hollingsworth, Joseph" userId="6338ef61-550f-4a52-a8a3-bd9025908f10" providerId="ADAL" clId="{7F2D5C8F-A641-7D4B-85D9-7A752108600D}" dt="2021-09-07T00:19:56.775" v="0" actId="2696"/>
        <pc:sldMkLst>
          <pc:docMk/>
          <pc:sldMk cId="668435085" sldId="285"/>
        </pc:sldMkLst>
      </pc:sldChg>
      <pc:sldChg chg="del">
        <pc:chgData name="Hollingsworth, Joseph" userId="6338ef61-550f-4a52-a8a3-bd9025908f10" providerId="ADAL" clId="{7F2D5C8F-A641-7D4B-85D9-7A752108600D}" dt="2021-09-07T00:19:56.775" v="0" actId="2696"/>
        <pc:sldMkLst>
          <pc:docMk/>
          <pc:sldMk cId="3355760767" sldId="286"/>
        </pc:sldMkLst>
      </pc:sldChg>
      <pc:sldChg chg="del">
        <pc:chgData name="Hollingsworth, Joseph" userId="6338ef61-550f-4a52-a8a3-bd9025908f10" providerId="ADAL" clId="{7F2D5C8F-A641-7D4B-85D9-7A752108600D}" dt="2021-09-07T00:19:56.775" v="0" actId="2696"/>
        <pc:sldMkLst>
          <pc:docMk/>
          <pc:sldMk cId="3358265216" sldId="287"/>
        </pc:sldMkLst>
      </pc:sldChg>
      <pc:sldChg chg="del">
        <pc:chgData name="Hollingsworth, Joseph" userId="6338ef61-550f-4a52-a8a3-bd9025908f10" providerId="ADAL" clId="{7F2D5C8F-A641-7D4B-85D9-7A752108600D}" dt="2021-09-07T00:19:56.775" v="0" actId="2696"/>
        <pc:sldMkLst>
          <pc:docMk/>
          <pc:sldMk cId="853083052" sldId="288"/>
        </pc:sldMkLst>
      </pc:sldChg>
      <pc:sldChg chg="del">
        <pc:chgData name="Hollingsworth, Joseph" userId="6338ef61-550f-4a52-a8a3-bd9025908f10" providerId="ADAL" clId="{7F2D5C8F-A641-7D4B-85D9-7A752108600D}" dt="2021-09-07T00:19:56.775" v="0" actId="2696"/>
        <pc:sldMkLst>
          <pc:docMk/>
          <pc:sldMk cId="2582998312" sldId="289"/>
        </pc:sldMkLst>
      </pc:sldChg>
      <pc:sldChg chg="del">
        <pc:chgData name="Hollingsworth, Joseph" userId="6338ef61-550f-4a52-a8a3-bd9025908f10" providerId="ADAL" clId="{7F2D5C8F-A641-7D4B-85D9-7A752108600D}" dt="2021-09-07T00:19:56.775" v="0" actId="2696"/>
        <pc:sldMkLst>
          <pc:docMk/>
          <pc:sldMk cId="1124989575" sldId="290"/>
        </pc:sldMkLst>
      </pc:sldChg>
      <pc:sldChg chg="del">
        <pc:chgData name="Hollingsworth, Joseph" userId="6338ef61-550f-4a52-a8a3-bd9025908f10" providerId="ADAL" clId="{7F2D5C8F-A641-7D4B-85D9-7A752108600D}" dt="2021-09-07T00:19:56.775" v="0" actId="2696"/>
        <pc:sldMkLst>
          <pc:docMk/>
          <pc:sldMk cId="2705992349" sldId="291"/>
        </pc:sldMkLst>
      </pc:sldChg>
      <pc:sldChg chg="del">
        <pc:chgData name="Hollingsworth, Joseph" userId="6338ef61-550f-4a52-a8a3-bd9025908f10" providerId="ADAL" clId="{7F2D5C8F-A641-7D4B-85D9-7A752108600D}" dt="2021-09-07T00:19:56.775" v="0" actId="2696"/>
        <pc:sldMkLst>
          <pc:docMk/>
          <pc:sldMk cId="278095655" sldId="292"/>
        </pc:sldMkLst>
      </pc:sldChg>
      <pc:sldChg chg="del">
        <pc:chgData name="Hollingsworth, Joseph" userId="6338ef61-550f-4a52-a8a3-bd9025908f10" providerId="ADAL" clId="{7F2D5C8F-A641-7D4B-85D9-7A752108600D}" dt="2021-09-07T00:19:56.775" v="0" actId="2696"/>
        <pc:sldMkLst>
          <pc:docMk/>
          <pc:sldMk cId="1626782504" sldId="293"/>
        </pc:sldMkLst>
      </pc:sldChg>
      <pc:sldChg chg="del">
        <pc:chgData name="Hollingsworth, Joseph" userId="6338ef61-550f-4a52-a8a3-bd9025908f10" providerId="ADAL" clId="{7F2D5C8F-A641-7D4B-85D9-7A752108600D}" dt="2021-09-07T00:19:56.775" v="0" actId="2696"/>
        <pc:sldMkLst>
          <pc:docMk/>
          <pc:sldMk cId="2417768381" sldId="294"/>
        </pc:sldMkLst>
      </pc:sldChg>
      <pc:sldChg chg="del">
        <pc:chgData name="Hollingsworth, Joseph" userId="6338ef61-550f-4a52-a8a3-bd9025908f10" providerId="ADAL" clId="{7F2D5C8F-A641-7D4B-85D9-7A752108600D}" dt="2021-09-07T00:19:56.775" v="0" actId="2696"/>
        <pc:sldMkLst>
          <pc:docMk/>
          <pc:sldMk cId="4048058715" sldId="299"/>
        </pc:sldMkLst>
      </pc:sldChg>
      <pc:sldChg chg="modSp mod">
        <pc:chgData name="Hollingsworth, Joseph" userId="6338ef61-550f-4a52-a8a3-bd9025908f10" providerId="ADAL" clId="{7F2D5C8F-A641-7D4B-85D9-7A752108600D}" dt="2021-09-07T00:20:02.388" v="1" actId="6549"/>
        <pc:sldMkLst>
          <pc:docMk/>
          <pc:sldMk cId="3104463201" sldId="300"/>
        </pc:sldMkLst>
        <pc:spChg chg="mod">
          <ac:chgData name="Hollingsworth, Joseph" userId="6338ef61-550f-4a52-a8a3-bd9025908f10" providerId="ADAL" clId="{7F2D5C8F-A641-7D4B-85D9-7A752108600D}" dt="2021-09-07T00:20:02.388" v="1" actId="6549"/>
          <ac:spMkLst>
            <pc:docMk/>
            <pc:sldMk cId="3104463201" sldId="300"/>
            <ac:spMk id="9219" creationId="{00000000-0000-0000-0000-000000000000}"/>
          </ac:spMkLst>
        </pc:spChg>
      </pc:sldChg>
      <pc:sldChg chg="del">
        <pc:chgData name="Hollingsworth, Joseph" userId="6338ef61-550f-4a52-a8a3-bd9025908f10" providerId="ADAL" clId="{7F2D5C8F-A641-7D4B-85D9-7A752108600D}" dt="2021-09-07T00:19:56.775" v="0" actId="2696"/>
        <pc:sldMkLst>
          <pc:docMk/>
          <pc:sldMk cId="666919489" sldId="301"/>
        </pc:sldMkLst>
      </pc:sldChg>
      <pc:sldChg chg="del">
        <pc:chgData name="Hollingsworth, Joseph" userId="6338ef61-550f-4a52-a8a3-bd9025908f10" providerId="ADAL" clId="{7F2D5C8F-A641-7D4B-85D9-7A752108600D}" dt="2021-09-07T00:19:56.775" v="0" actId="2696"/>
        <pc:sldMkLst>
          <pc:docMk/>
          <pc:sldMk cId="2288678104" sldId="302"/>
        </pc:sldMkLst>
      </pc:sldChg>
      <pc:sldChg chg="del">
        <pc:chgData name="Hollingsworth, Joseph" userId="6338ef61-550f-4a52-a8a3-bd9025908f10" providerId="ADAL" clId="{7F2D5C8F-A641-7D4B-85D9-7A752108600D}" dt="2021-09-07T00:19:56.775" v="0" actId="2696"/>
        <pc:sldMkLst>
          <pc:docMk/>
          <pc:sldMk cId="486402373" sldId="303"/>
        </pc:sldMkLst>
      </pc:sldChg>
      <pc:sldChg chg="modSp mod">
        <pc:chgData name="Hollingsworth, Joseph" userId="6338ef61-550f-4a52-a8a3-bd9025908f10" providerId="ADAL" clId="{7F2D5C8F-A641-7D4B-85D9-7A752108600D}" dt="2021-09-07T00:42:25.006" v="290" actId="20577"/>
        <pc:sldMkLst>
          <pc:docMk/>
          <pc:sldMk cId="811587282" sldId="304"/>
        </pc:sldMkLst>
        <pc:spChg chg="mod">
          <ac:chgData name="Hollingsworth, Joseph" userId="6338ef61-550f-4a52-a8a3-bd9025908f10" providerId="ADAL" clId="{7F2D5C8F-A641-7D4B-85D9-7A752108600D}" dt="2021-09-07T00:42:25.006" v="290" actId="20577"/>
          <ac:spMkLst>
            <pc:docMk/>
            <pc:sldMk cId="811587282" sldId="304"/>
            <ac:spMk id="3" creationId="{00000000-0000-0000-0000-000000000000}"/>
          </ac:spMkLst>
        </pc:spChg>
      </pc:sldChg>
      <pc:sldChg chg="del">
        <pc:chgData name="Hollingsworth, Joseph" userId="6338ef61-550f-4a52-a8a3-bd9025908f10" providerId="ADAL" clId="{7F2D5C8F-A641-7D4B-85D9-7A752108600D}" dt="2021-09-07T00:19:56.775" v="0" actId="2696"/>
        <pc:sldMkLst>
          <pc:docMk/>
          <pc:sldMk cId="901388388" sldId="310"/>
        </pc:sldMkLst>
      </pc:sldChg>
      <pc:sldChg chg="del">
        <pc:chgData name="Hollingsworth, Joseph" userId="6338ef61-550f-4a52-a8a3-bd9025908f10" providerId="ADAL" clId="{7F2D5C8F-A641-7D4B-85D9-7A752108600D}" dt="2021-09-07T00:19:56.775" v="0" actId="2696"/>
        <pc:sldMkLst>
          <pc:docMk/>
          <pc:sldMk cId="2084379758" sldId="311"/>
        </pc:sldMkLst>
      </pc:sldChg>
      <pc:sldChg chg="del">
        <pc:chgData name="Hollingsworth, Joseph" userId="6338ef61-550f-4a52-a8a3-bd9025908f10" providerId="ADAL" clId="{7F2D5C8F-A641-7D4B-85D9-7A752108600D}" dt="2021-09-07T00:19:56.775" v="0" actId="2696"/>
        <pc:sldMkLst>
          <pc:docMk/>
          <pc:sldMk cId="3960969336" sldId="314"/>
        </pc:sldMkLst>
      </pc:sldChg>
      <pc:sldChg chg="del">
        <pc:chgData name="Hollingsworth, Joseph" userId="6338ef61-550f-4a52-a8a3-bd9025908f10" providerId="ADAL" clId="{7F2D5C8F-A641-7D4B-85D9-7A752108600D}" dt="2021-09-07T00:19:56.775" v="0" actId="2696"/>
        <pc:sldMkLst>
          <pc:docMk/>
          <pc:sldMk cId="2319455308" sldId="315"/>
        </pc:sldMkLst>
      </pc:sldChg>
      <pc:sldChg chg="addSp delSp modSp add mod ord modNotesTx">
        <pc:chgData name="Hollingsworth, Joseph" userId="6338ef61-550f-4a52-a8a3-bd9025908f10" providerId="ADAL" clId="{7F2D5C8F-A641-7D4B-85D9-7A752108600D}" dt="2021-09-07T00:40:46.031" v="216" actId="20577"/>
        <pc:sldMkLst>
          <pc:docMk/>
          <pc:sldMk cId="2958819567" sldId="318"/>
        </pc:sldMkLst>
        <pc:spChg chg="mod">
          <ac:chgData name="Hollingsworth, Joseph" userId="6338ef61-550f-4a52-a8a3-bd9025908f10" providerId="ADAL" clId="{7F2D5C8F-A641-7D4B-85D9-7A752108600D}" dt="2021-09-07T00:35:48.277" v="75" actId="1076"/>
          <ac:spMkLst>
            <pc:docMk/>
            <pc:sldMk cId="2958819567" sldId="318"/>
            <ac:spMk id="2" creationId="{00000000-0000-0000-0000-000000000000}"/>
          </ac:spMkLst>
        </pc:spChg>
        <pc:spChg chg="mod">
          <ac:chgData name="Hollingsworth, Joseph" userId="6338ef61-550f-4a52-a8a3-bd9025908f10" providerId="ADAL" clId="{7F2D5C8F-A641-7D4B-85D9-7A752108600D}" dt="2021-09-07T00:40:46.031" v="216" actId="20577"/>
          <ac:spMkLst>
            <pc:docMk/>
            <pc:sldMk cId="2958819567" sldId="318"/>
            <ac:spMk id="3" creationId="{00000000-0000-0000-0000-000000000000}"/>
          </ac:spMkLst>
        </pc:spChg>
        <pc:picChg chg="add del mod">
          <ac:chgData name="Hollingsworth, Joseph" userId="6338ef61-550f-4a52-a8a3-bd9025908f10" providerId="ADAL" clId="{7F2D5C8F-A641-7D4B-85D9-7A752108600D}" dt="2021-09-07T00:33:05.813" v="55" actId="478"/>
          <ac:picMkLst>
            <pc:docMk/>
            <pc:sldMk cId="2958819567" sldId="318"/>
            <ac:picMk id="5" creationId="{546269BD-57B2-7845-8F82-A3CEB738E01E}"/>
          </ac:picMkLst>
        </pc:picChg>
        <pc:picChg chg="add del mod">
          <ac:chgData name="Hollingsworth, Joseph" userId="6338ef61-550f-4a52-a8a3-bd9025908f10" providerId="ADAL" clId="{7F2D5C8F-A641-7D4B-85D9-7A752108600D}" dt="2021-09-07T00:35:11.296" v="67" actId="478"/>
          <ac:picMkLst>
            <pc:docMk/>
            <pc:sldMk cId="2958819567" sldId="318"/>
            <ac:picMk id="7" creationId="{29D15E05-02F1-BA47-B4FA-10CEFDD6E56B}"/>
          </ac:picMkLst>
        </pc:picChg>
        <pc:picChg chg="add mod">
          <ac:chgData name="Hollingsworth, Joseph" userId="6338ef61-550f-4a52-a8a3-bd9025908f10" providerId="ADAL" clId="{7F2D5C8F-A641-7D4B-85D9-7A752108600D}" dt="2021-09-07T00:40:39.832" v="208" actId="1076"/>
          <ac:picMkLst>
            <pc:docMk/>
            <pc:sldMk cId="2958819567" sldId="318"/>
            <ac:picMk id="9" creationId="{33C15C45-0C7E-8243-907A-317C1374BC85}"/>
          </ac:picMkLst>
        </pc:picChg>
      </pc:sldChg>
      <pc:sldChg chg="del">
        <pc:chgData name="Hollingsworth, Joseph" userId="6338ef61-550f-4a52-a8a3-bd9025908f10" providerId="ADAL" clId="{7F2D5C8F-A641-7D4B-85D9-7A752108600D}" dt="2021-09-07T00:19:56.775" v="0" actId="2696"/>
        <pc:sldMkLst>
          <pc:docMk/>
          <pc:sldMk cId="222581953" sldId="319"/>
        </pc:sldMkLst>
      </pc:sldChg>
      <pc:sldChg chg="delSp modSp add mod">
        <pc:chgData name="Hollingsworth, Joseph" userId="6338ef61-550f-4a52-a8a3-bd9025908f10" providerId="ADAL" clId="{7F2D5C8F-A641-7D4B-85D9-7A752108600D}" dt="2021-09-07T00:40:01.389" v="202" actId="313"/>
        <pc:sldMkLst>
          <pc:docMk/>
          <pc:sldMk cId="3615992630" sldId="319"/>
        </pc:sldMkLst>
        <pc:spChg chg="mod">
          <ac:chgData name="Hollingsworth, Joseph" userId="6338ef61-550f-4a52-a8a3-bd9025908f10" providerId="ADAL" clId="{7F2D5C8F-A641-7D4B-85D9-7A752108600D}" dt="2021-09-07T00:40:01.389" v="202" actId="313"/>
          <ac:spMkLst>
            <pc:docMk/>
            <pc:sldMk cId="3615992630" sldId="319"/>
            <ac:spMk id="3" creationId="{00000000-0000-0000-0000-000000000000}"/>
          </ac:spMkLst>
        </pc:spChg>
        <pc:picChg chg="del">
          <ac:chgData name="Hollingsworth, Joseph" userId="6338ef61-550f-4a52-a8a3-bd9025908f10" providerId="ADAL" clId="{7F2D5C8F-A641-7D4B-85D9-7A752108600D}" dt="2021-09-07T00:35:58.638" v="78" actId="478"/>
          <ac:picMkLst>
            <pc:docMk/>
            <pc:sldMk cId="3615992630" sldId="319"/>
            <ac:picMk id="9" creationId="{33C15C45-0C7E-8243-907A-317C1374BC85}"/>
          </ac:picMkLst>
        </pc:picChg>
      </pc:sldChg>
      <pc:sldChg chg="del">
        <pc:chgData name="Hollingsworth, Joseph" userId="6338ef61-550f-4a52-a8a3-bd9025908f10" providerId="ADAL" clId="{7F2D5C8F-A641-7D4B-85D9-7A752108600D}" dt="2021-09-07T00:19:56.775" v="0" actId="2696"/>
        <pc:sldMkLst>
          <pc:docMk/>
          <pc:sldMk cId="1801145110" sldId="320"/>
        </pc:sldMkLst>
      </pc:sldChg>
    </pc:docChg>
  </pc:docChgLst>
  <pc:docChgLst>
    <pc:chgData name="Lewandowski, Alec" userId="S::lewandaj@rose-hulman.edu::7c69e43b-7396-47b2-a000-e4b1fd9aa6ef" providerId="AD" clId="Web-{4449F7AC-1410-4252-986F-7997E84350D8}"/>
    <pc:docChg chg="addSld delSld">
      <pc:chgData name="Lewandowski, Alec" userId="S::lewandaj@rose-hulman.edu::7c69e43b-7396-47b2-a000-e4b1fd9aa6ef" providerId="AD" clId="Web-{4449F7AC-1410-4252-986F-7997E84350D8}" dt="2022-09-08T14:56:06.982" v="1"/>
      <pc:docMkLst>
        <pc:docMk/>
      </pc:docMkLst>
      <pc:sldChg chg="add del">
        <pc:chgData name="Lewandowski, Alec" userId="S::lewandaj@rose-hulman.edu::7c69e43b-7396-47b2-a000-e4b1fd9aa6ef" providerId="AD" clId="Web-{4449F7AC-1410-4252-986F-7997E84350D8}" dt="2022-09-08T14:56:06.982" v="1"/>
        <pc:sldMkLst>
          <pc:docMk/>
          <pc:sldMk cId="3615992630" sldId="319"/>
        </pc:sldMkLst>
      </pc:sldChg>
    </pc:docChg>
  </pc:docChgLst>
  <pc:docChgLst>
    <pc:chgData name="Hollingsworth, Joseph" userId="6338ef61-550f-4a52-a8a3-bd9025908f10" providerId="ADAL" clId="{82C04DF7-5114-CF43-A7F9-40D6478D9412}"/>
    <pc:docChg chg="modSld">
      <pc:chgData name="Hollingsworth, Joseph" userId="6338ef61-550f-4a52-a8a3-bd9025908f10" providerId="ADAL" clId="{82C04DF7-5114-CF43-A7F9-40D6478D9412}" dt="2022-03-10T02:02:35.406" v="16" actId="6549"/>
      <pc:docMkLst>
        <pc:docMk/>
      </pc:docMkLst>
      <pc:sldChg chg="modSp mod">
        <pc:chgData name="Hollingsworth, Joseph" userId="6338ef61-550f-4a52-a8a3-bd9025908f10" providerId="ADAL" clId="{82C04DF7-5114-CF43-A7F9-40D6478D9412}" dt="2022-03-10T02:02:35.406" v="16" actId="6549"/>
        <pc:sldMkLst>
          <pc:docMk/>
          <pc:sldMk cId="3104463201" sldId="300"/>
        </pc:sldMkLst>
        <pc:spChg chg="mod">
          <ac:chgData name="Hollingsworth, Joseph" userId="6338ef61-550f-4a52-a8a3-bd9025908f10" providerId="ADAL" clId="{82C04DF7-5114-CF43-A7F9-40D6478D9412}" dt="2022-03-10T02:02:35.406" v="16" actId="6549"/>
          <ac:spMkLst>
            <pc:docMk/>
            <pc:sldMk cId="3104463201" sldId="300"/>
            <ac:spMk id="3"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1" y="0"/>
            <a:ext cx="3038145" cy="465743"/>
          </a:xfrm>
          <a:prstGeom prst="rect">
            <a:avLst/>
          </a:prstGeom>
          <a:noFill/>
          <a:ln w="9525">
            <a:noFill/>
            <a:miter lim="800000"/>
            <a:headEnd/>
            <a:tailEnd/>
          </a:ln>
        </p:spPr>
        <p:txBody>
          <a:bodyPr vert="horz" wrap="square" lIns="93153" tIns="46577" rIns="93153" bIns="46577" numCol="1" anchor="t" anchorCtr="0" compatLnSpc="1">
            <a:prstTxWarp prst="textNoShape">
              <a:avLst/>
            </a:prstTxWarp>
          </a:bodyPr>
          <a:lstStyle>
            <a:lvl1pPr defTabSz="913482">
              <a:defRPr sz="1200">
                <a:latin typeface="Calibri" pitchFamily="34" charset="0"/>
              </a:defRPr>
            </a:lvl1pPr>
          </a:lstStyle>
          <a:p>
            <a:pPr>
              <a:defRPr/>
            </a:pPr>
            <a:endParaRPr lang="en-US"/>
          </a:p>
        </p:txBody>
      </p:sp>
      <p:sp>
        <p:nvSpPr>
          <p:cNvPr id="3" name="Date Placeholder 2"/>
          <p:cNvSpPr>
            <a:spLocks noGrp="1"/>
          </p:cNvSpPr>
          <p:nvPr>
            <p:ph type="dt" sz="quarter" idx="1"/>
          </p:nvPr>
        </p:nvSpPr>
        <p:spPr bwMode="auto">
          <a:xfrm>
            <a:off x="3972256" y="0"/>
            <a:ext cx="3036623" cy="465743"/>
          </a:xfrm>
          <a:prstGeom prst="rect">
            <a:avLst/>
          </a:prstGeom>
          <a:noFill/>
          <a:ln w="9525">
            <a:noFill/>
            <a:miter lim="800000"/>
            <a:headEnd/>
            <a:tailEnd/>
          </a:ln>
        </p:spPr>
        <p:txBody>
          <a:bodyPr vert="horz" wrap="square" lIns="93153" tIns="46577" rIns="93153" bIns="46577" numCol="1" anchor="t" anchorCtr="0" compatLnSpc="1">
            <a:prstTxWarp prst="textNoShape">
              <a:avLst/>
            </a:prstTxWarp>
          </a:bodyPr>
          <a:lstStyle>
            <a:lvl1pPr algn="r" defTabSz="913482">
              <a:defRPr sz="1200">
                <a:latin typeface="Calibri" pitchFamily="34" charset="0"/>
              </a:defRPr>
            </a:lvl1pPr>
          </a:lstStyle>
          <a:p>
            <a:pPr>
              <a:defRPr/>
            </a:pPr>
            <a:fld id="{E7563301-559A-4ABC-AA2B-6FE6708B755E}" type="datetimeFigureOut">
              <a:rPr lang="en-US"/>
              <a:pPr>
                <a:defRPr/>
              </a:pPr>
              <a:t>3/14/2025</a:t>
            </a:fld>
            <a:endParaRPr lang="en-US"/>
          </a:p>
        </p:txBody>
      </p:sp>
      <p:sp>
        <p:nvSpPr>
          <p:cNvPr id="4" name="Footer Placeholder 3"/>
          <p:cNvSpPr>
            <a:spLocks noGrp="1"/>
          </p:cNvSpPr>
          <p:nvPr>
            <p:ph type="ftr" sz="quarter" idx="2"/>
          </p:nvPr>
        </p:nvSpPr>
        <p:spPr bwMode="auto">
          <a:xfrm>
            <a:off x="1" y="8829122"/>
            <a:ext cx="3038145" cy="465743"/>
          </a:xfrm>
          <a:prstGeom prst="rect">
            <a:avLst/>
          </a:prstGeom>
          <a:noFill/>
          <a:ln w="9525">
            <a:noFill/>
            <a:miter lim="800000"/>
            <a:headEnd/>
            <a:tailEnd/>
          </a:ln>
        </p:spPr>
        <p:txBody>
          <a:bodyPr vert="horz" wrap="square" lIns="93153" tIns="46577" rIns="93153" bIns="46577" numCol="1" anchor="b" anchorCtr="0" compatLnSpc="1">
            <a:prstTxWarp prst="textNoShape">
              <a:avLst/>
            </a:prstTxWarp>
          </a:bodyPr>
          <a:lstStyle>
            <a:lvl1pPr defTabSz="913482">
              <a:defRPr sz="1200">
                <a:latin typeface="Calibri" pitchFamily="34" charset="0"/>
              </a:defRPr>
            </a:lvl1pPr>
          </a:lstStyle>
          <a:p>
            <a:pPr>
              <a:defRPr/>
            </a:pPr>
            <a:endParaRPr lang="en-US"/>
          </a:p>
        </p:txBody>
      </p:sp>
      <p:sp>
        <p:nvSpPr>
          <p:cNvPr id="5" name="Slide Number Placeholder 4"/>
          <p:cNvSpPr>
            <a:spLocks noGrp="1"/>
          </p:cNvSpPr>
          <p:nvPr>
            <p:ph type="sldNum" sz="quarter" idx="3"/>
          </p:nvPr>
        </p:nvSpPr>
        <p:spPr bwMode="auto">
          <a:xfrm>
            <a:off x="3972256" y="8829122"/>
            <a:ext cx="3036623" cy="465743"/>
          </a:xfrm>
          <a:prstGeom prst="rect">
            <a:avLst/>
          </a:prstGeom>
          <a:noFill/>
          <a:ln w="9525">
            <a:noFill/>
            <a:miter lim="800000"/>
            <a:headEnd/>
            <a:tailEnd/>
          </a:ln>
        </p:spPr>
        <p:txBody>
          <a:bodyPr vert="horz" wrap="square" lIns="93153" tIns="46577" rIns="93153" bIns="46577" numCol="1" anchor="b" anchorCtr="0" compatLnSpc="1">
            <a:prstTxWarp prst="textNoShape">
              <a:avLst/>
            </a:prstTxWarp>
          </a:bodyPr>
          <a:lstStyle>
            <a:lvl1pPr algn="r" defTabSz="913482">
              <a:defRPr sz="1200">
                <a:latin typeface="Calibri" pitchFamily="34" charset="0"/>
              </a:defRPr>
            </a:lvl1pPr>
          </a:lstStyle>
          <a:p>
            <a:pPr>
              <a:defRPr/>
            </a:pPr>
            <a:fld id="{69FA71DF-C021-41F0-8072-9DABD6C95C88}" type="slidenum">
              <a:rPr lang="en-US"/>
              <a:pPr>
                <a:defRPr/>
              </a:pPr>
              <a:t>‹#›</a:t>
            </a:fld>
            <a:endParaRPr lang="en-US"/>
          </a:p>
        </p:txBody>
      </p:sp>
    </p:spTree>
    <p:extLst>
      <p:ext uri="{BB962C8B-B14F-4D97-AF65-F5344CB8AC3E}">
        <p14:creationId xmlns:p14="http://schemas.microsoft.com/office/powerpoint/2010/main" val="433742154"/>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3T18:23:16.254"/>
    </inkml:context>
    <inkml:brush xml:id="br0">
      <inkml:brushProperty name="width" value="0.1" units="cm"/>
      <inkml:brushProperty name="height" value="0.1" units="cm"/>
      <inkml:brushProperty name="color" value="#E71224"/>
    </inkml:brush>
  </inkml:definitions>
  <inkml:trace contextRef="#ctx0" brushRef="#br0">4643 71 24575,'-385'-18'0,"-3"0"0,-757 20 0,933-20 0,15 1 0,-643 15 0,401 5 0,430-3 0,-91-1 0,-116 16 0,183-10 0,0 1 0,1 1 0,0 2 0,0 1 0,1 2 0,1 1 0,-45 25 0,-15 12 0,62-37 0,0 2 0,2 1 0,-47 36 0,57-37 0,1 1 0,1 0 0,0 1 0,2 1 0,0 0 0,0 1 0,2 0 0,0 0 0,2 1 0,0 0 0,1 1 0,-5 23 0,6-12 0,1 0 0,1 1 0,1-1 0,2 1 0,2-1 0,1 1 0,8 46 0,-4-53 0,1 0 0,2-1 0,0 0 0,2 0 0,1-1 0,0-1 0,2 0 0,1 0 0,0-1 0,2-1 0,0-1 0,1-1 0,2 0 0,39 30 0,8 4 0,-25-20 0,57 36 0,-35-30 0,-15-8 0,85 39 0,-22-16 0,-80-37 0,2 0 0,0-3 0,63 19 0,0-15 0,143 7 0,-103-13 0,486 43 0,-148-44 0,-174-9 0,-68 14 0,13 0 0,788-13 0,-535-6 0,-425 7 0,148 26 0,11 2 0,433-25 0,-373-10 0,310 3 0,-533-3 0,115-21 0,-151 18 0,34-8 0,-1-3 0,89-34 0,-130 43 0,1 1 0,43-5 0,-45 8 0,1 0 0,0-2 0,30-11 0,-33 8 0,20-8 0,61-17 0,213-56 0,-293 78 0,1-1 0,-2-1 0,0-1 0,36-30 0,-46 35 0,4-4 0,-1 0 0,0-1 0,-1-1 0,0-1 0,-2 0 0,0 0 0,-1-2 0,17-32 0,-23 38 0,-1 0 0,0-1 0,0 0 0,-2 0 0,1 0 0,-2 0 0,0-1 0,-1 1 0,0-1 0,-1 1 0,-1-1 0,0 1 0,-7-29 0,4 31 0,0 0 0,-1 1 0,0-1 0,-1 1 0,0 0 0,-1 1 0,0 0 0,-1 0 0,-12-13 0,3 7 0,0 0 0,0 1 0,-2 1 0,-22-13 0,-7-1 0,0 1 0,-2 3 0,-1 2 0,-88-25 0,17 16 0,-184-55 0,183 43 0,-2 6 0,-179-30 0,127 46 0,-155-27 0,240 29 0,0 4 0,-102-3 0,-236-21 0,187 13 0,137 11 0,-129-35 0,13 1 0,32 22 54,-85-19-1473,198 27-5407</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5T00:03:36.019"/>
    </inkml:context>
    <inkml:brush xml:id="br0">
      <inkml:brushProperty name="width" value="0.05" units="cm"/>
      <inkml:brushProperty name="height" value="0.05" units="cm"/>
      <inkml:brushProperty name="color" value="#E71224"/>
    </inkml:brush>
  </inkml:definitions>
  <inkml:trace contextRef="#ctx0" brushRef="#br0">1 2 24575,'50'0'0,"78"-1"0,0 5 0,171 27 0,192 35 0,168-32 0,-596-28 0,92 20 0,-95-13 0,91 6 0,76-17 0,-123-4 0,126 15 0,-200-10 0,39 6 0,1 2 0,67 21 0,-95-21 0,0-2 0,1-2 0,72 3 0,136-12 0,-93-1 0,77 4 0,246-3 0,-404-3 0,-1-3 0,0-4 0,105-29 0,-109 24 0,1 4 0,106-5 0,-50 6 0,514-28 0,-558 39 0,117-16 0,-57 4 0,231 10 0,-184 6 0,1088-3 0,-1032 17 0,14 0 0,1058-19 0,-1110-14 0,7-2 0,-98 17-55,-33-1-600,126 13 0,-167-4-6171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5T00:04:01.813"/>
    </inkml:context>
    <inkml:brush xml:id="br0">
      <inkml:brushProperty name="width" value="0.05" units="cm"/>
      <inkml:brushProperty name="height" value="0.05" units="cm"/>
      <inkml:brushProperty name="color" value="#E71224"/>
    </inkml:brush>
  </inkml:definitions>
  <inkml:trace contextRef="#ctx0" brushRef="#br0">0 431 24575,'1'-9'0,"1"-1"0,0 1 0,0-1 0,1 1 0,0 0 0,1 0 0,0 0 0,0 0 0,1 1 0,0 0 0,0 0 0,10-11 0,4-5 0,2 2 0,37-33 0,-25 28 0,0 1 0,2 2 0,1 1 0,39-18 0,-51 30 0,1 1 0,0 1 0,1 1 0,0 1 0,0 1 0,1 1 0,38-1 0,291 6 0,-148 2 0,-169-1 0,0 1 0,0 3 0,0 1 0,56 16 0,-55-7 0,-2 2 0,0 1 0,-1 2 0,35 25 0,-34-21 0,0-1 0,2-2 0,63 24 0,-62-31 0,-2 1 0,0 1 0,0 3 0,-2 1 0,0 2 0,38 30 0,123 131 0,-96-82 0,-58-64 0,2-1 0,59 35 0,-62-44 0,0 2 0,-2 2 0,43 42 0,-40-28 0,60 80 0,-6 0 0,32 47 0,-101-126 0,177 249 0,-190-272 0,-1 0 0,0 1 0,13 34 0,-16-32 0,1-1 0,1 0 0,20 26 0,-3-13 0,-2 2 0,-2 2 0,24 48 0,214 474 0,-248-523 0,15 50 0,9 23 0,23 24 0,49 121 0,-25-54 0,-52-129 0,40 128 0,-49-121 0,43 87 0,-43-111 0,-2 2 0,-3 1 0,23 102 0,-31-77 0,33 156 0,85 186 0,-107-342 0,18 124 0,11 40 0,-29-150 0,-15-54 0,23 63 0,-16-63 0,-2 0 0,-3 1 0,-1 1 0,-2 0 0,3 98 0,-5-40 0,5 0 0,31 129 0,-18-110 0,60 231 0,-31-164 0,7 22 0,-42-145 0,-2 1 0,-3 1 0,8 144 0,-22-213 0,9 59 0,2-1 0,39 117 0,-5-20 0,-18-55 0,-11-48 0,-3 1 0,-2 0 0,8 110 0,-23 813 0,11-853 0,5-1 0,31 138 0,-36-228 0,25 164 0,-27-172 0,3 30 0,-7-54 0,-1 0 0,0-1 0,0 1 0,0-1 0,-1 1 0,1-1 0,-1 1 0,1-1 0,-1 1 0,0-1 0,0 0 0,0 1 0,0-1 0,0 0 0,-1 0 0,1 1 0,-3 2 0,3-5 0,0 1 0,0-1 0,0 1 0,0-1 0,0 1 0,-1-1 0,1 0 0,0 1 0,0-1 0,0 0 0,0 0 0,-1 0 0,1 0 0,0 0 0,0 0 0,0 0 0,-1-1 0,1 1 0,0 0 0,0 0 0,0-1 0,0 1 0,0-1 0,-2-1 0,-29-18 0,23 14 0,-71-51 0,-100-93 0,-28-21 0,232 191 0,0 1 0,25 30 0,8 7 0,-10-17 0,1-2 0,1-3 0,106 59 0,-144-89 0,-1-1 0,1 0 0,0-1 0,0 0 0,1 0 0,-1-1 0,1-1 0,13 1 0,-20-3 0,0 0 0,0 0 0,0-1 0,0 0 0,0 0 0,0 0 0,0 0 0,0-1 0,0 0 0,0 0 0,-1 0 0,1-1 0,-1 1 0,1-1 0,-1 0 0,0-1 0,0 1 0,0-1 0,-1 1 0,6-8 0,49-73 0,-42 59 0,1 0 0,2 1 0,34-36 0,-13 24 0,1 2 0,2 2 0,1 2 0,60-31 0,-85 50-455,0-1 0,32-28 0,-32 24-6371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1" y="0"/>
            <a:ext cx="3038145" cy="465743"/>
          </a:xfrm>
          <a:prstGeom prst="rect">
            <a:avLst/>
          </a:prstGeom>
          <a:noFill/>
          <a:ln w="9525">
            <a:noFill/>
            <a:miter lim="800000"/>
            <a:headEnd/>
            <a:tailEnd/>
          </a:ln>
        </p:spPr>
        <p:txBody>
          <a:bodyPr vert="horz" wrap="square" lIns="93153" tIns="46577" rIns="93153" bIns="46577" numCol="1" anchor="t" anchorCtr="0" compatLnSpc="1">
            <a:prstTxWarp prst="textNoShape">
              <a:avLst/>
            </a:prstTxWarp>
          </a:bodyPr>
          <a:lstStyle>
            <a:lvl1pPr defTabSz="913482">
              <a:defRPr sz="1200">
                <a:latin typeface="Calibri" pitchFamily="34" charset="0"/>
              </a:defRPr>
            </a:lvl1pPr>
          </a:lstStyle>
          <a:p>
            <a:pPr>
              <a:defRPr/>
            </a:pPr>
            <a:endParaRPr lang="en-US"/>
          </a:p>
        </p:txBody>
      </p:sp>
      <p:sp>
        <p:nvSpPr>
          <p:cNvPr id="3" name="Date Placeholder 2"/>
          <p:cNvSpPr>
            <a:spLocks noGrp="1"/>
          </p:cNvSpPr>
          <p:nvPr>
            <p:ph type="dt" idx="1"/>
          </p:nvPr>
        </p:nvSpPr>
        <p:spPr bwMode="auto">
          <a:xfrm>
            <a:off x="3970735" y="0"/>
            <a:ext cx="3038145" cy="465743"/>
          </a:xfrm>
          <a:prstGeom prst="rect">
            <a:avLst/>
          </a:prstGeom>
          <a:noFill/>
          <a:ln w="9525">
            <a:noFill/>
            <a:miter lim="800000"/>
            <a:headEnd/>
            <a:tailEnd/>
          </a:ln>
        </p:spPr>
        <p:txBody>
          <a:bodyPr vert="horz" wrap="square" lIns="93153" tIns="46577" rIns="93153" bIns="46577" numCol="1" anchor="t" anchorCtr="0" compatLnSpc="1">
            <a:prstTxWarp prst="textNoShape">
              <a:avLst/>
            </a:prstTxWarp>
          </a:bodyPr>
          <a:lstStyle>
            <a:lvl1pPr algn="r" defTabSz="913482">
              <a:defRPr sz="1200">
                <a:latin typeface="Calibri" pitchFamily="34" charset="0"/>
              </a:defRPr>
            </a:lvl1pPr>
          </a:lstStyle>
          <a:p>
            <a:pPr>
              <a:defRPr/>
            </a:pPr>
            <a:fld id="{0A2CEEB4-0792-4477-89F5-C9EB695061F7}" type="datetimeFigureOut">
              <a:rPr lang="en-US"/>
              <a:pPr>
                <a:defRPr/>
              </a:pPr>
              <a:t>3/14/2025</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89803" tIns="44902" rIns="89803" bIns="44902" rtlCol="0" anchor="ctr"/>
          <a:lstStyle/>
          <a:p>
            <a:pPr lvl="0"/>
            <a:endParaRPr lang="en-US" noProof="0"/>
          </a:p>
        </p:txBody>
      </p:sp>
      <p:sp>
        <p:nvSpPr>
          <p:cNvPr id="5" name="Notes Placeholder 4"/>
          <p:cNvSpPr>
            <a:spLocks noGrp="1"/>
          </p:cNvSpPr>
          <p:nvPr>
            <p:ph type="body" sz="quarter" idx="3"/>
          </p:nvPr>
        </p:nvSpPr>
        <p:spPr bwMode="auto">
          <a:xfrm>
            <a:off x="701345" y="4416099"/>
            <a:ext cx="5607711" cy="4183995"/>
          </a:xfrm>
          <a:prstGeom prst="rect">
            <a:avLst/>
          </a:prstGeom>
          <a:noFill/>
          <a:ln w="9525">
            <a:noFill/>
            <a:miter lim="800000"/>
            <a:headEnd/>
            <a:tailEnd/>
          </a:ln>
        </p:spPr>
        <p:txBody>
          <a:bodyPr vert="horz" wrap="square" lIns="93153" tIns="46577" rIns="93153" bIns="46577"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bwMode="auto">
          <a:xfrm>
            <a:off x="1" y="8829122"/>
            <a:ext cx="3038145" cy="465743"/>
          </a:xfrm>
          <a:prstGeom prst="rect">
            <a:avLst/>
          </a:prstGeom>
          <a:noFill/>
          <a:ln w="9525">
            <a:noFill/>
            <a:miter lim="800000"/>
            <a:headEnd/>
            <a:tailEnd/>
          </a:ln>
        </p:spPr>
        <p:txBody>
          <a:bodyPr vert="horz" wrap="square" lIns="93153" tIns="46577" rIns="93153" bIns="46577" numCol="1" anchor="b" anchorCtr="0" compatLnSpc="1">
            <a:prstTxWarp prst="textNoShape">
              <a:avLst/>
            </a:prstTxWarp>
          </a:bodyPr>
          <a:lstStyle>
            <a:lvl1pPr defTabSz="913482">
              <a:defRPr sz="1200">
                <a:latin typeface="Calibri" pitchFamily="34" charset="0"/>
              </a:defRPr>
            </a:lvl1pPr>
          </a:lstStyle>
          <a:p>
            <a:pPr>
              <a:defRPr/>
            </a:pPr>
            <a:endParaRPr lang="en-US"/>
          </a:p>
        </p:txBody>
      </p:sp>
      <p:sp>
        <p:nvSpPr>
          <p:cNvPr id="7" name="Slide Number Placeholder 6"/>
          <p:cNvSpPr>
            <a:spLocks noGrp="1"/>
          </p:cNvSpPr>
          <p:nvPr>
            <p:ph type="sldNum" sz="quarter" idx="5"/>
          </p:nvPr>
        </p:nvSpPr>
        <p:spPr bwMode="auto">
          <a:xfrm>
            <a:off x="3970735" y="8829122"/>
            <a:ext cx="3038145" cy="465743"/>
          </a:xfrm>
          <a:prstGeom prst="rect">
            <a:avLst/>
          </a:prstGeom>
          <a:noFill/>
          <a:ln w="9525">
            <a:noFill/>
            <a:miter lim="800000"/>
            <a:headEnd/>
            <a:tailEnd/>
          </a:ln>
        </p:spPr>
        <p:txBody>
          <a:bodyPr vert="horz" wrap="square" lIns="93153" tIns="46577" rIns="93153" bIns="46577" numCol="1" anchor="b" anchorCtr="0" compatLnSpc="1">
            <a:prstTxWarp prst="textNoShape">
              <a:avLst/>
            </a:prstTxWarp>
          </a:bodyPr>
          <a:lstStyle>
            <a:lvl1pPr algn="r" defTabSz="913482">
              <a:defRPr sz="1200">
                <a:latin typeface="Calibri" pitchFamily="34" charset="0"/>
              </a:defRPr>
            </a:lvl1pPr>
          </a:lstStyle>
          <a:p>
            <a:pPr>
              <a:defRPr/>
            </a:pPr>
            <a:fld id="{41BB943A-C3B9-42AE-8B54-C2335812312E}" type="slidenum">
              <a:rPr lang="en-US"/>
              <a:pPr>
                <a:defRPr/>
              </a:pPr>
              <a:t>‹#›</a:t>
            </a:fld>
            <a:endParaRPr lang="en-US"/>
          </a:p>
        </p:txBody>
      </p:sp>
    </p:spTree>
    <p:extLst>
      <p:ext uri="{BB962C8B-B14F-4D97-AF65-F5344CB8AC3E}">
        <p14:creationId xmlns:p14="http://schemas.microsoft.com/office/powerpoint/2010/main" val="364831959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bwMode="auto">
          <a:noFill/>
          <a:ln>
            <a:solidFill>
              <a:srgbClr val="000000"/>
            </a:solidFill>
            <a:miter lim="800000"/>
            <a:headEnd/>
            <a:tailEnd/>
          </a:ln>
        </p:spPr>
      </p:sp>
      <p:sp>
        <p:nvSpPr>
          <p:cNvPr id="26627" name="Notes Placeholder 2"/>
          <p:cNvSpPr>
            <a:spLocks noGrp="1"/>
          </p:cNvSpPr>
          <p:nvPr>
            <p:ph type="body" idx="1"/>
          </p:nvPr>
        </p:nvSpPr>
        <p:spPr>
          <a:noFill/>
          <a:ln/>
        </p:spPr>
        <p:txBody>
          <a:bodyPr/>
          <a:lstStyle/>
          <a:p>
            <a:pPr eaLnBrk="1" hangingPunct="1">
              <a:spcBef>
                <a:spcPct val="0"/>
              </a:spcBef>
            </a:pPr>
            <a:endParaRPr lang="en-US" baseline="0" dirty="0"/>
          </a:p>
        </p:txBody>
      </p:sp>
      <p:sp>
        <p:nvSpPr>
          <p:cNvPr id="26628" name="Slide Number Placeholder 3"/>
          <p:cNvSpPr>
            <a:spLocks noGrp="1"/>
          </p:cNvSpPr>
          <p:nvPr>
            <p:ph type="sldNum" sz="quarter" idx="5"/>
          </p:nvPr>
        </p:nvSpPr>
        <p:spPr>
          <a:noFill/>
        </p:spPr>
        <p:txBody>
          <a:bodyPr/>
          <a:lstStyle/>
          <a:p>
            <a:fld id="{DE2D2F29-D266-4A73-9105-1080FD86BA46}" type="slidenum">
              <a:rPr lang="en-US" smtClean="0"/>
              <a:pPr/>
              <a:t>1</a:t>
            </a:fld>
            <a:endParaRPr lang="en-US"/>
          </a:p>
        </p:txBody>
      </p:sp>
    </p:spTree>
    <p:extLst>
      <p:ext uri="{BB962C8B-B14F-4D97-AF65-F5344CB8AC3E}">
        <p14:creationId xmlns:p14="http://schemas.microsoft.com/office/powerpoint/2010/main" val="17890907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1BB943A-C3B9-42AE-8B54-C2335812312E}" type="slidenum">
              <a:rPr lang="en-US" smtClean="0"/>
              <a:pPr>
                <a:defRPr/>
              </a:pPr>
              <a:t>10</a:t>
            </a:fld>
            <a:endParaRPr lang="en-US"/>
          </a:p>
        </p:txBody>
      </p:sp>
    </p:spTree>
    <p:extLst>
      <p:ext uri="{BB962C8B-B14F-4D97-AF65-F5344CB8AC3E}">
        <p14:creationId xmlns:p14="http://schemas.microsoft.com/office/powerpoint/2010/main" val="20202865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1BB943A-C3B9-42AE-8B54-C2335812312E}" type="slidenum">
              <a:rPr lang="en-US" smtClean="0"/>
              <a:pPr>
                <a:defRPr/>
              </a:pPr>
              <a:t>11</a:t>
            </a:fld>
            <a:endParaRPr lang="en-US"/>
          </a:p>
        </p:txBody>
      </p:sp>
    </p:spTree>
    <p:extLst>
      <p:ext uri="{BB962C8B-B14F-4D97-AF65-F5344CB8AC3E}">
        <p14:creationId xmlns:p14="http://schemas.microsoft.com/office/powerpoint/2010/main" val="18981611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a:t>
            </a:r>
            <a:r>
              <a:rPr lang="en-US" baseline="0" dirty="0"/>
              <a:t> not spend too much time on this since students will need time outside of class to complete this.  Be sure to reserve time for the rest of the material and for students to complete the quiz.</a:t>
            </a:r>
            <a:endParaRPr lang="en-US" dirty="0"/>
          </a:p>
        </p:txBody>
      </p:sp>
      <p:sp>
        <p:nvSpPr>
          <p:cNvPr id="4" name="Slide Number Placeholder 3"/>
          <p:cNvSpPr>
            <a:spLocks noGrp="1"/>
          </p:cNvSpPr>
          <p:nvPr>
            <p:ph type="sldNum" sz="quarter" idx="10"/>
          </p:nvPr>
        </p:nvSpPr>
        <p:spPr/>
        <p:txBody>
          <a:bodyPr/>
          <a:lstStyle/>
          <a:p>
            <a:pPr>
              <a:defRPr/>
            </a:pPr>
            <a:fld id="{F3BF035C-C190-4FBE-9474-8535FCFBFED8}" type="slidenum">
              <a:rPr lang="en-US" smtClean="0"/>
              <a:pPr>
                <a:defRPr/>
              </a:pPr>
              <a:t>12</a:t>
            </a:fld>
            <a:endParaRPr lang="en-US"/>
          </a:p>
        </p:txBody>
      </p:sp>
    </p:spTree>
    <p:extLst>
      <p:ext uri="{BB962C8B-B14F-4D97-AF65-F5344CB8AC3E}">
        <p14:creationId xmlns:p14="http://schemas.microsoft.com/office/powerpoint/2010/main" val="18346612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397240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Example:   counting the words in constitution,</a:t>
            </a:r>
            <a:r>
              <a:rPr lang="en-US" baseline="0"/>
              <a:t> keep track of the occurrences of each word in the document</a:t>
            </a:r>
          </a:p>
          <a:p>
            <a:endParaRPr lang="en-US" baseline="0"/>
          </a:p>
          <a:p>
            <a:r>
              <a:rPr lang="en-US" baseline="0"/>
              <a:t>Each String should map to some integer!</a:t>
            </a:r>
          </a:p>
          <a:p>
            <a:endParaRPr lang="en-US"/>
          </a:p>
        </p:txBody>
      </p:sp>
      <p:sp>
        <p:nvSpPr>
          <p:cNvPr id="4" name="Slide Number Placeholder 3"/>
          <p:cNvSpPr>
            <a:spLocks noGrp="1"/>
          </p:cNvSpPr>
          <p:nvPr>
            <p:ph type="sldNum" sz="quarter" idx="10"/>
          </p:nvPr>
        </p:nvSpPr>
        <p:spPr/>
        <p:txBody>
          <a:bodyPr/>
          <a:lstStyle/>
          <a:p>
            <a:pPr>
              <a:defRPr/>
            </a:pPr>
            <a:fld id="{41BB943A-C3B9-42AE-8B54-C2335812312E}" type="slidenum">
              <a:rPr lang="en-US" smtClean="0"/>
              <a:pPr>
                <a:defRPr/>
              </a:pPr>
              <a:t>2</a:t>
            </a:fld>
            <a:endParaRPr lang="en-US"/>
          </a:p>
        </p:txBody>
      </p:sp>
    </p:spTree>
    <p:extLst>
      <p:ext uri="{BB962C8B-B14F-4D97-AF65-F5344CB8AC3E}">
        <p14:creationId xmlns:p14="http://schemas.microsoft.com/office/powerpoint/2010/main" val="5758144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Draw table on the board showing username to students and attempt to look a student up by their username… if we had an</a:t>
            </a:r>
            <a:r>
              <a:rPr lang="en-US" baseline="0"/>
              <a:t> </a:t>
            </a:r>
            <a:r>
              <a:rPr lang="en-US" baseline="0" err="1"/>
              <a:t>ArrayList</a:t>
            </a:r>
            <a:r>
              <a:rPr lang="en-US" baseline="0"/>
              <a:t> of students we’d have to loop through each and compare the username to find the student we wanted, but if we have them in a </a:t>
            </a:r>
            <a:r>
              <a:rPr lang="en-US" baseline="0" err="1"/>
              <a:t>HashMap</a:t>
            </a:r>
            <a:r>
              <a:rPr lang="en-US" baseline="0"/>
              <a:t>, we just have to look them up by their username. Makes the code simpler and faster</a:t>
            </a:r>
          </a:p>
          <a:p>
            <a:endParaRPr lang="en-US" baseline="0"/>
          </a:p>
          <a:p>
            <a:r>
              <a:rPr lang="en-US" baseline="0"/>
              <a:t>Angle brackets similar to?? </a:t>
            </a:r>
            <a:r>
              <a:rPr lang="en-US" baseline="0" err="1"/>
              <a:t>ArrayList</a:t>
            </a:r>
            <a:endParaRPr lang="en-US" baseline="0"/>
          </a:p>
          <a:p>
            <a:endParaRPr lang="en-US" baseline="0"/>
          </a:p>
          <a:p>
            <a:r>
              <a:rPr lang="en-US" baseline="0" err="1"/>
              <a:t>HashMap</a:t>
            </a:r>
            <a:r>
              <a:rPr lang="en-US" baseline="0"/>
              <a:t> very common.  Has TWO TYPES? Why?</a:t>
            </a:r>
            <a:endParaRPr lang="en-US"/>
          </a:p>
          <a:p>
            <a:endParaRPr lang="en-US"/>
          </a:p>
        </p:txBody>
      </p:sp>
      <p:sp>
        <p:nvSpPr>
          <p:cNvPr id="4" name="Slide Number Placeholder 3"/>
          <p:cNvSpPr>
            <a:spLocks noGrp="1"/>
          </p:cNvSpPr>
          <p:nvPr>
            <p:ph type="sldNum" sz="quarter" idx="10"/>
          </p:nvPr>
        </p:nvSpPr>
        <p:spPr/>
        <p:txBody>
          <a:bodyPr/>
          <a:lstStyle/>
          <a:p>
            <a:pPr>
              <a:defRPr/>
            </a:pPr>
            <a:fld id="{41BB943A-C3B9-42AE-8B54-C2335812312E}" type="slidenum">
              <a:rPr lang="en-US" smtClean="0"/>
              <a:pPr>
                <a:defRPr/>
              </a:pPr>
              <a:t>3</a:t>
            </a:fld>
            <a:endParaRPr lang="en-US"/>
          </a:p>
        </p:txBody>
      </p:sp>
    </p:spTree>
    <p:extLst>
      <p:ext uri="{BB962C8B-B14F-4D97-AF65-F5344CB8AC3E}">
        <p14:creationId xmlns:p14="http://schemas.microsoft.com/office/powerpoint/2010/main" val="40716840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E99CC2-AB21-1FA5-1383-D22C1D74A87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E22EB11-2559-AF51-7F23-14D8E5F5FB2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02CC241-F072-B77A-E57D-EDDC7190DCCF}"/>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B7AE9EBA-EDC1-7960-A166-D0F8436D98DE}"/>
              </a:ext>
            </a:extLst>
          </p:cNvPr>
          <p:cNvSpPr>
            <a:spLocks noGrp="1"/>
          </p:cNvSpPr>
          <p:nvPr>
            <p:ph type="sldNum" sz="quarter" idx="10"/>
          </p:nvPr>
        </p:nvSpPr>
        <p:spPr/>
        <p:txBody>
          <a:bodyPr/>
          <a:lstStyle/>
          <a:p>
            <a:pPr>
              <a:defRPr/>
            </a:pPr>
            <a:fld id="{41BB943A-C3B9-42AE-8B54-C2335812312E}" type="slidenum">
              <a:rPr lang="en-US" smtClean="0"/>
              <a:pPr>
                <a:defRPr/>
              </a:pPr>
              <a:t>4</a:t>
            </a:fld>
            <a:endParaRPr lang="en-US"/>
          </a:p>
        </p:txBody>
      </p:sp>
    </p:spTree>
    <p:extLst>
      <p:ext uri="{BB962C8B-B14F-4D97-AF65-F5344CB8AC3E}">
        <p14:creationId xmlns:p14="http://schemas.microsoft.com/office/powerpoint/2010/main" val="11601296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might create a problem if there are two airports in the same zip code.</a:t>
            </a:r>
          </a:p>
          <a:p>
            <a:r>
              <a:rPr lang="en-US" dirty="0"/>
              <a:t>Q: How could we fix that issue and store information if there are two airports in one </a:t>
            </a:r>
            <a:r>
              <a:rPr lang="en-US" dirty="0" err="1"/>
              <a:t>zipcode</a:t>
            </a:r>
            <a:r>
              <a:rPr lang="en-US" dirty="0"/>
              <a:t>?</a:t>
            </a:r>
          </a:p>
          <a:p>
            <a:r>
              <a:rPr lang="en-US" dirty="0"/>
              <a:t>A: We could reverse the order so that the key is the String (Airport) and the value is the </a:t>
            </a:r>
            <a:r>
              <a:rPr lang="en-US" dirty="0" err="1"/>
              <a:t>zipcode</a:t>
            </a:r>
            <a:endParaRPr lang="en-US" dirty="0"/>
          </a:p>
          <a:p>
            <a:r>
              <a:rPr lang="en-US" dirty="0"/>
              <a:t>Q: What if there is also Airport that is in two </a:t>
            </a:r>
            <a:r>
              <a:rPr lang="en-US" dirty="0" err="1"/>
              <a:t>zipcodes</a:t>
            </a:r>
            <a:r>
              <a:rPr lang="en-US" dirty="0"/>
              <a:t>?</a:t>
            </a:r>
          </a:p>
          <a:p>
            <a:r>
              <a:rPr lang="en-US" dirty="0"/>
              <a:t>A: We need to store information in a non one-to-one correspondence. This means the value needs to be a collection. We will look at an example late of this. (Social Media example)</a:t>
            </a:r>
          </a:p>
        </p:txBody>
      </p:sp>
      <p:sp>
        <p:nvSpPr>
          <p:cNvPr id="4" name="Slide Number Placeholder 3"/>
          <p:cNvSpPr>
            <a:spLocks noGrp="1"/>
          </p:cNvSpPr>
          <p:nvPr>
            <p:ph type="sldNum" sz="quarter" idx="10"/>
          </p:nvPr>
        </p:nvSpPr>
        <p:spPr/>
        <p:txBody>
          <a:bodyPr/>
          <a:lstStyle/>
          <a:p>
            <a:pPr>
              <a:defRPr/>
            </a:pPr>
            <a:fld id="{41BB943A-C3B9-42AE-8B54-C2335812312E}" type="slidenum">
              <a:rPr lang="en-US" smtClean="0"/>
              <a:pPr>
                <a:defRPr/>
              </a:pPr>
              <a:t>5</a:t>
            </a:fld>
            <a:endParaRPr lang="en-US"/>
          </a:p>
        </p:txBody>
      </p:sp>
    </p:spTree>
    <p:extLst>
      <p:ext uri="{BB962C8B-B14F-4D97-AF65-F5344CB8AC3E}">
        <p14:creationId xmlns:p14="http://schemas.microsoft.com/office/powerpoint/2010/main" val="42019001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1BB943A-C3B9-42AE-8B54-C2335812312E}" type="slidenum">
              <a:rPr lang="en-US" smtClean="0"/>
              <a:pPr>
                <a:defRPr/>
              </a:pPr>
              <a:t>6</a:t>
            </a:fld>
            <a:endParaRPr lang="en-US"/>
          </a:p>
        </p:txBody>
      </p:sp>
    </p:spTree>
    <p:extLst>
      <p:ext uri="{BB962C8B-B14F-4D97-AF65-F5344CB8AC3E}">
        <p14:creationId xmlns:p14="http://schemas.microsoft.com/office/powerpoint/2010/main" val="19145925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good measure, I will start this one from scratch just so they</a:t>
            </a:r>
            <a:r>
              <a:rPr lang="en-US" baseline="0" dirty="0"/>
              <a:t> will see it from the ground up (I like them to see it from scratch sometimes, but it appears in the solution set).</a:t>
            </a:r>
            <a:endParaRPr lang="en-US" dirty="0"/>
          </a:p>
        </p:txBody>
      </p:sp>
      <p:sp>
        <p:nvSpPr>
          <p:cNvPr id="4" name="Slide Number Placeholder 3"/>
          <p:cNvSpPr>
            <a:spLocks noGrp="1"/>
          </p:cNvSpPr>
          <p:nvPr>
            <p:ph type="sldNum" sz="quarter" idx="10"/>
          </p:nvPr>
        </p:nvSpPr>
        <p:spPr/>
        <p:txBody>
          <a:bodyPr/>
          <a:lstStyle/>
          <a:p>
            <a:pPr>
              <a:defRPr/>
            </a:pPr>
            <a:fld id="{41BB943A-C3B9-42AE-8B54-C2335812312E}" type="slidenum">
              <a:rPr lang="en-US" smtClean="0"/>
              <a:pPr>
                <a:defRPr/>
              </a:pPr>
              <a:t>7</a:t>
            </a:fld>
            <a:endParaRPr lang="en-US"/>
          </a:p>
        </p:txBody>
      </p:sp>
    </p:spTree>
    <p:extLst>
      <p:ext uri="{BB962C8B-B14F-4D97-AF65-F5344CB8AC3E}">
        <p14:creationId xmlns:p14="http://schemas.microsoft.com/office/powerpoint/2010/main" val="21973611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good measure, I will start this one from scratch just so they</a:t>
            </a:r>
            <a:r>
              <a:rPr lang="en-US" baseline="0" dirty="0"/>
              <a:t> will see it from the ground up (I like them to see it from scratch sometimes, but it appears in the solution set).</a:t>
            </a:r>
            <a:endParaRPr lang="en-US" dirty="0"/>
          </a:p>
        </p:txBody>
      </p:sp>
      <p:sp>
        <p:nvSpPr>
          <p:cNvPr id="4" name="Slide Number Placeholder 3"/>
          <p:cNvSpPr>
            <a:spLocks noGrp="1"/>
          </p:cNvSpPr>
          <p:nvPr>
            <p:ph type="sldNum" sz="quarter" idx="10"/>
          </p:nvPr>
        </p:nvSpPr>
        <p:spPr/>
        <p:txBody>
          <a:bodyPr/>
          <a:lstStyle/>
          <a:p>
            <a:pPr>
              <a:defRPr/>
            </a:pPr>
            <a:fld id="{41BB943A-C3B9-42AE-8B54-C2335812312E}" type="slidenum">
              <a:rPr lang="en-US" smtClean="0"/>
              <a:pPr>
                <a:defRPr/>
              </a:pPr>
              <a:t>8</a:t>
            </a:fld>
            <a:endParaRPr lang="en-US"/>
          </a:p>
        </p:txBody>
      </p:sp>
    </p:spTree>
    <p:extLst>
      <p:ext uri="{BB962C8B-B14F-4D97-AF65-F5344CB8AC3E}">
        <p14:creationId xmlns:p14="http://schemas.microsoft.com/office/powerpoint/2010/main" val="21973611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Once groups are finished, ask them to work on the array problems from SVN</a:t>
            </a:r>
          </a:p>
          <a:p>
            <a:r>
              <a:rPr lang="en-US"/>
              <a:t>Once</a:t>
            </a:r>
            <a:r>
              <a:rPr lang="en-US" baseline="0"/>
              <a:t> enough groups are finished, review the quiz questions and pint class to the cheat sheet</a:t>
            </a:r>
            <a:endParaRPr lang="en-US"/>
          </a:p>
        </p:txBody>
      </p:sp>
      <p:sp>
        <p:nvSpPr>
          <p:cNvPr id="4" name="Slide Number Placeholder 3"/>
          <p:cNvSpPr>
            <a:spLocks noGrp="1"/>
          </p:cNvSpPr>
          <p:nvPr>
            <p:ph type="sldNum" sz="quarter" idx="10"/>
          </p:nvPr>
        </p:nvSpPr>
        <p:spPr/>
        <p:txBody>
          <a:bodyPr/>
          <a:lstStyle/>
          <a:p>
            <a:pPr>
              <a:defRPr/>
            </a:pPr>
            <a:fld id="{41BB943A-C3B9-42AE-8B54-C2335812312E}" type="slidenum">
              <a:rPr lang="en-US" smtClean="0"/>
              <a:pPr>
                <a:defRPr/>
              </a:pPr>
              <a:t>9</a:t>
            </a:fld>
            <a:endParaRPr lang="en-US"/>
          </a:p>
        </p:txBody>
      </p:sp>
    </p:spTree>
    <p:extLst>
      <p:ext uri="{BB962C8B-B14F-4D97-AF65-F5344CB8AC3E}">
        <p14:creationId xmlns:p14="http://schemas.microsoft.com/office/powerpoint/2010/main" val="25097902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pPr>
              <a:defRPr/>
            </a:pPr>
            <a:fld id="{99D63304-4803-46E9-8053-E8AD2B380643}" type="datetime2">
              <a:rPr lang="en-US" smtClean="0"/>
              <a:pPr>
                <a:defRPr/>
              </a:pPr>
              <a:t>Friday, March 14, 2025</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9E242930-7B11-4C91-93D9-A54E2CD74AD7}" type="slidenum">
              <a:rPr lang="en-US" smtClean="0"/>
              <a:pPr>
                <a:defRPr/>
              </a:pPr>
              <a:t>‹#›</a:t>
            </a:fld>
            <a:endParaRPr lang="en-US"/>
          </a:p>
        </p:txBody>
      </p:sp>
    </p:spTree>
    <p:extLst>
      <p:ext uri="{BB962C8B-B14F-4D97-AF65-F5344CB8AC3E}">
        <p14:creationId xmlns:p14="http://schemas.microsoft.com/office/powerpoint/2010/main" val="1976506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fld id="{22621D6E-7091-4510-88D1-5FA26E14D11A}" type="datetime2">
              <a:rPr lang="en-US" smtClean="0"/>
              <a:pPr>
                <a:defRPr/>
              </a:pPr>
              <a:t>Friday, March 14, 2025</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DF59483E-09E4-48D5-BA16-BD54A4526051}" type="slidenum">
              <a:rPr lang="en-US" smtClean="0"/>
              <a:pPr>
                <a:defRPr/>
              </a:pPr>
              <a:t>‹#›</a:t>
            </a:fld>
            <a:endParaRPr lang="en-US"/>
          </a:p>
        </p:txBody>
      </p:sp>
    </p:spTree>
    <p:extLst>
      <p:ext uri="{BB962C8B-B14F-4D97-AF65-F5344CB8AC3E}">
        <p14:creationId xmlns:p14="http://schemas.microsoft.com/office/powerpoint/2010/main" val="25515568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fld id="{13F03A13-9CFF-4839-B20A-D00C049D77D5}" type="datetime2">
              <a:rPr lang="en-US" smtClean="0"/>
              <a:pPr>
                <a:defRPr/>
              </a:pPr>
              <a:t>Friday, March 14, 2025</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F1CA0CD3-0616-4975-8CB6-395FF73FEB58}" type="slidenum">
              <a:rPr lang="en-US" smtClean="0"/>
              <a:pPr>
                <a:defRPr/>
              </a:pPr>
              <a:t>‹#›</a:t>
            </a:fld>
            <a:endParaRPr lang="en-US"/>
          </a:p>
        </p:txBody>
      </p:sp>
    </p:spTree>
    <p:extLst>
      <p:ext uri="{BB962C8B-B14F-4D97-AF65-F5344CB8AC3E}">
        <p14:creationId xmlns:p14="http://schemas.microsoft.com/office/powerpoint/2010/main" val="11832367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fld id="{FD450AFD-1AD4-40A7-ADB3-7F87D0F8D819}" type="datetime2">
              <a:rPr lang="en-US" smtClean="0"/>
              <a:pPr>
                <a:defRPr/>
              </a:pPr>
              <a:t>Friday, March 14, 2025</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A1719A2B-6AB5-4698-BD1C-B24CF46110BB}" type="slidenum">
              <a:rPr lang="en-US" smtClean="0"/>
              <a:pPr>
                <a:defRPr/>
              </a:pPr>
              <a:t>‹#›</a:t>
            </a:fld>
            <a:endParaRPr lang="en-US"/>
          </a:p>
        </p:txBody>
      </p:sp>
    </p:spTree>
    <p:extLst>
      <p:ext uri="{BB962C8B-B14F-4D97-AF65-F5344CB8AC3E}">
        <p14:creationId xmlns:p14="http://schemas.microsoft.com/office/powerpoint/2010/main" val="41806155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E7E205AC-0D9D-49E5-90F5-84A523F53AD4}" type="datetime2">
              <a:rPr lang="en-US" smtClean="0"/>
              <a:pPr>
                <a:defRPr/>
              </a:pPr>
              <a:t>Friday, March 14, 2025</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384BE59B-51DA-440B-8545-A062048D7B9A}" type="slidenum">
              <a:rPr lang="en-US" smtClean="0"/>
              <a:pPr>
                <a:defRPr/>
              </a:pPr>
              <a:t>‹#›</a:t>
            </a:fld>
            <a:endParaRPr lang="en-US"/>
          </a:p>
        </p:txBody>
      </p:sp>
    </p:spTree>
    <p:extLst>
      <p:ext uri="{BB962C8B-B14F-4D97-AF65-F5344CB8AC3E}">
        <p14:creationId xmlns:p14="http://schemas.microsoft.com/office/powerpoint/2010/main" val="11457205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a:defRPr/>
            </a:pPr>
            <a:fld id="{38E96CC7-A4B9-4483-A454-FAC873D5CC60}" type="datetime2">
              <a:rPr lang="en-US" smtClean="0"/>
              <a:pPr>
                <a:defRPr/>
              </a:pPr>
              <a:t>Friday, March 14, 2025</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7232177C-87C6-43B9-A935-6328F9639B73}" type="slidenum">
              <a:rPr lang="en-US" smtClean="0"/>
              <a:pPr>
                <a:defRPr/>
              </a:pPr>
              <a:t>‹#›</a:t>
            </a:fld>
            <a:endParaRPr lang="en-US"/>
          </a:p>
        </p:txBody>
      </p:sp>
    </p:spTree>
    <p:extLst>
      <p:ext uri="{BB962C8B-B14F-4D97-AF65-F5344CB8AC3E}">
        <p14:creationId xmlns:p14="http://schemas.microsoft.com/office/powerpoint/2010/main" val="29239533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a:defRPr/>
            </a:pPr>
            <a:fld id="{036B0ADB-9602-482B-85CF-ADC1BAEB4D83}" type="datetime2">
              <a:rPr lang="en-US" smtClean="0"/>
              <a:pPr>
                <a:defRPr/>
              </a:pPr>
              <a:t>Friday, March 14, 2025</a:t>
            </a:fld>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A8939F39-A2B5-4674-BBDC-FB0FC7799A06}" type="slidenum">
              <a:rPr lang="en-US" smtClean="0"/>
              <a:pPr>
                <a:defRPr/>
              </a:pPr>
              <a:t>‹#›</a:t>
            </a:fld>
            <a:endParaRPr lang="en-US"/>
          </a:p>
        </p:txBody>
      </p:sp>
    </p:spTree>
    <p:extLst>
      <p:ext uri="{BB962C8B-B14F-4D97-AF65-F5344CB8AC3E}">
        <p14:creationId xmlns:p14="http://schemas.microsoft.com/office/powerpoint/2010/main" val="270003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defRPr/>
            </a:pPr>
            <a:fld id="{2E4EB50F-1288-4DFE-A2B7-2FC74B6FF41B}" type="datetime2">
              <a:rPr lang="en-US" smtClean="0"/>
              <a:pPr>
                <a:defRPr/>
              </a:pPr>
              <a:t>Friday, March 14, 2025</a:t>
            </a:fld>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F040A32C-847A-4008-98DF-1431C4BD4B30}" type="slidenum">
              <a:rPr lang="en-US" smtClean="0"/>
              <a:pPr>
                <a:defRPr/>
              </a:pPr>
              <a:t>‹#›</a:t>
            </a:fld>
            <a:endParaRPr lang="en-US"/>
          </a:p>
        </p:txBody>
      </p:sp>
    </p:spTree>
    <p:extLst>
      <p:ext uri="{BB962C8B-B14F-4D97-AF65-F5344CB8AC3E}">
        <p14:creationId xmlns:p14="http://schemas.microsoft.com/office/powerpoint/2010/main" val="3619204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0081446E-4544-488E-A5FE-1BC8CCF1495A}" type="datetime2">
              <a:rPr lang="en-US" smtClean="0"/>
              <a:pPr>
                <a:defRPr/>
              </a:pPr>
              <a:t>Friday, March 14, 2025</a:t>
            </a:fld>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A2320C44-97C4-4C75-8F69-EA40841DDDD7}" type="slidenum">
              <a:rPr lang="en-US" smtClean="0"/>
              <a:pPr>
                <a:defRPr/>
              </a:pPr>
              <a:t>‹#›</a:t>
            </a:fld>
            <a:endParaRPr lang="en-US"/>
          </a:p>
        </p:txBody>
      </p:sp>
    </p:spTree>
    <p:extLst>
      <p:ext uri="{BB962C8B-B14F-4D97-AF65-F5344CB8AC3E}">
        <p14:creationId xmlns:p14="http://schemas.microsoft.com/office/powerpoint/2010/main" val="15297017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77C57AFD-AD8B-4ACE-BF5F-D584921D5881}" type="datetime2">
              <a:rPr lang="en-US" smtClean="0"/>
              <a:pPr>
                <a:defRPr/>
              </a:pPr>
              <a:t>Friday, March 14, 2025</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29DA3404-8575-4D7A-B473-E12712201712}" type="slidenum">
              <a:rPr lang="en-US" smtClean="0"/>
              <a:pPr>
                <a:defRPr/>
              </a:pPr>
              <a:t>‹#›</a:t>
            </a:fld>
            <a:endParaRPr lang="en-US"/>
          </a:p>
        </p:txBody>
      </p:sp>
    </p:spTree>
    <p:extLst>
      <p:ext uri="{BB962C8B-B14F-4D97-AF65-F5344CB8AC3E}">
        <p14:creationId xmlns:p14="http://schemas.microsoft.com/office/powerpoint/2010/main" val="8672673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C0BD2CCA-3B9B-4204-8C40-14009DD5CC52}" type="datetime2">
              <a:rPr lang="en-US" smtClean="0"/>
              <a:pPr>
                <a:defRPr/>
              </a:pPr>
              <a:t>Friday, March 14, 2025</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B22B96DF-88DE-48C3-B785-8FAF2A41F85E}" type="slidenum">
              <a:rPr lang="en-US" smtClean="0"/>
              <a:pPr>
                <a:defRPr/>
              </a:pPr>
              <a:t>‹#›</a:t>
            </a:fld>
            <a:endParaRPr lang="en-US"/>
          </a:p>
        </p:txBody>
      </p:sp>
    </p:spTree>
    <p:extLst>
      <p:ext uri="{BB962C8B-B14F-4D97-AF65-F5344CB8AC3E}">
        <p14:creationId xmlns:p14="http://schemas.microsoft.com/office/powerpoint/2010/main" val="31870672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58A073B1-0DA8-47AB-B7E2-D5D57F68FCE3}" type="datetime2">
              <a:rPr lang="en-US" smtClean="0"/>
              <a:pPr>
                <a:defRPr/>
              </a:pPr>
              <a:t>Friday, March 14, 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D7341FED-3A60-48F0-B693-9093865656C9}" type="slidenum">
              <a:rPr lang="en-US" smtClean="0"/>
              <a:pPr>
                <a:defRPr/>
              </a:pPr>
              <a:t>‹#›</a:t>
            </a:fld>
            <a:endParaRPr lang="en-US"/>
          </a:p>
        </p:txBody>
      </p:sp>
    </p:spTree>
    <p:extLst>
      <p:ext uri="{BB962C8B-B14F-4D97-AF65-F5344CB8AC3E}">
        <p14:creationId xmlns:p14="http://schemas.microsoft.com/office/powerpoint/2010/main" val="3601768921"/>
      </p:ext>
    </p:extLst>
  </p:cSld>
  <p:clrMap bg1="lt1" tx1="dk1" bg2="lt2" tx2="dk2" accent1="accent1" accent2="accent2" accent3="accent3" accent4="accent4" accent5="accent5" accent6="accent6" hlink="hlink" folHlink="folHlink"/>
  <p:sldLayoutIdLst>
    <p:sldLayoutId id="2147483928" r:id="rId1"/>
    <p:sldLayoutId id="2147483929" r:id="rId2"/>
    <p:sldLayoutId id="2147483930" r:id="rId3"/>
    <p:sldLayoutId id="2147483931" r:id="rId4"/>
    <p:sldLayoutId id="2147483932" r:id="rId5"/>
    <p:sldLayoutId id="2147483933" r:id="rId6"/>
    <p:sldLayoutId id="2147483934" r:id="rId7"/>
    <p:sldLayoutId id="2147483935" r:id="rId8"/>
    <p:sldLayoutId id="2147483936" r:id="rId9"/>
    <p:sldLayoutId id="2147483937" r:id="rId10"/>
    <p:sldLayoutId id="2147483938"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customXml" Target="../ink/ink1.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60.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customXml" Target="../ink/ink3.xml"/><Relationship Id="rId5" Type="http://schemas.openxmlformats.org/officeDocument/2006/relationships/image" Target="../media/image50.png"/><Relationship Id="rId4" Type="http://schemas.openxmlformats.org/officeDocument/2006/relationships/customXml" Target="../ink/ink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ctrTitle"/>
          </p:nvPr>
        </p:nvSpPr>
        <p:spPr/>
        <p:txBody>
          <a:bodyPr/>
          <a:lstStyle/>
          <a:p>
            <a:r>
              <a:rPr lang="en-US"/>
              <a:t>CSSE 220</a:t>
            </a:r>
          </a:p>
        </p:txBody>
      </p:sp>
      <p:sp>
        <p:nvSpPr>
          <p:cNvPr id="9219" name="Rectangle 2"/>
          <p:cNvSpPr>
            <a:spLocks noGrp="1"/>
          </p:cNvSpPr>
          <p:nvPr>
            <p:ph type="subTitle" idx="1"/>
          </p:nvPr>
        </p:nvSpPr>
        <p:spPr/>
        <p:txBody>
          <a:bodyPr/>
          <a:lstStyle/>
          <a:p>
            <a:r>
              <a:rPr lang="en-US"/>
              <a:t>Maps</a:t>
            </a:r>
          </a:p>
        </p:txBody>
      </p:sp>
    </p:spTree>
    <p:extLst>
      <p:ext uri="{BB962C8B-B14F-4D97-AF65-F5344CB8AC3E}">
        <p14:creationId xmlns:p14="http://schemas.microsoft.com/office/powerpoint/2010/main" val="31044632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err="1"/>
              <a:t>HashMap</a:t>
            </a:r>
            <a:r>
              <a:rPr lang="en-US"/>
              <a:t> with collections  as values</a:t>
            </a:r>
          </a:p>
        </p:txBody>
      </p:sp>
      <p:sp>
        <p:nvSpPr>
          <p:cNvPr id="3" name="Content Placeholder 2"/>
          <p:cNvSpPr>
            <a:spLocks noGrp="1"/>
          </p:cNvSpPr>
          <p:nvPr>
            <p:ph idx="1"/>
          </p:nvPr>
        </p:nvSpPr>
        <p:spPr>
          <a:xfrm>
            <a:off x="0" y="1600200"/>
            <a:ext cx="9067800" cy="4525963"/>
          </a:xfrm>
        </p:spPr>
        <p:txBody>
          <a:bodyPr vert="horz" lIns="91440" tIns="45720" rIns="91440" bIns="45720" rtlCol="0" anchor="t">
            <a:normAutofit fontScale="92500"/>
          </a:bodyPr>
          <a:lstStyle/>
          <a:p>
            <a:r>
              <a:rPr lang="en-US"/>
              <a:t>What if we wanted to make a mini-social network…</a:t>
            </a:r>
          </a:p>
          <a:p>
            <a:r>
              <a:rPr lang="en-US"/>
              <a:t>Keep track of each student’s username and friend list?</a:t>
            </a:r>
          </a:p>
          <a:p>
            <a:r>
              <a:rPr lang="en-US"/>
              <a:t>How could we store that information?</a:t>
            </a:r>
          </a:p>
          <a:p>
            <a:endParaRPr lang="en-US"/>
          </a:p>
          <a:p>
            <a:r>
              <a:rPr lang="en-US"/>
              <a:t>HashMap?</a:t>
            </a:r>
          </a:p>
          <a:p>
            <a:r>
              <a:rPr lang="en-US"/>
              <a:t>Data Type of key?</a:t>
            </a:r>
          </a:p>
          <a:p>
            <a:r>
              <a:rPr lang="en-US"/>
              <a:t>Type of value?</a:t>
            </a:r>
          </a:p>
          <a:p>
            <a:r>
              <a:rPr lang="en-US"/>
              <a:t>Code?</a:t>
            </a:r>
          </a:p>
          <a:p>
            <a:pPr marL="0" indent="0">
              <a:buNone/>
            </a:pPr>
            <a:endParaRPr lang="en-US" sz="2000">
              <a:latin typeface="Consolas" panose="020B0609020204030204" pitchFamily="49" charset="0"/>
            </a:endParaRPr>
          </a:p>
          <a:p>
            <a:pPr marL="0" indent="0">
              <a:buNone/>
            </a:pPr>
            <a:endParaRPr lang="en-US" sz="2000">
              <a:latin typeface="Consolas" panose="020B0609020204030204" pitchFamily="49" charset="0"/>
            </a:endParaRPr>
          </a:p>
        </p:txBody>
      </p:sp>
    </p:spTree>
    <p:extLst>
      <p:ext uri="{BB962C8B-B14F-4D97-AF65-F5344CB8AC3E}">
        <p14:creationId xmlns:p14="http://schemas.microsoft.com/office/powerpoint/2010/main" val="811587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able 11"/>
          <p:cNvGraphicFramePr>
            <a:graphicFrameLocks noGrp="1"/>
          </p:cNvGraphicFramePr>
          <p:nvPr/>
        </p:nvGraphicFramePr>
        <p:xfrm>
          <a:off x="2438400" y="5144298"/>
          <a:ext cx="6096000" cy="146812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3091069282"/>
                    </a:ext>
                  </a:extLst>
                </a:gridCol>
                <a:gridCol w="3048000">
                  <a:extLst>
                    <a:ext uri="{9D8B030D-6E8A-4147-A177-3AD203B41FA5}">
                      <a16:colId xmlns:a16="http://schemas.microsoft.com/office/drawing/2014/main" val="2751103820"/>
                    </a:ext>
                  </a:extLst>
                </a:gridCol>
              </a:tblGrid>
              <a:tr h="142240">
                <a:tc>
                  <a:txBody>
                    <a:bodyPr/>
                    <a:lstStyle/>
                    <a:p>
                      <a:r>
                        <a:rPr lang="en-US"/>
                        <a:t>Keys  (String)</a:t>
                      </a:r>
                    </a:p>
                  </a:txBody>
                  <a:tcPr/>
                </a:tc>
                <a:tc>
                  <a:txBody>
                    <a:bodyPr/>
                    <a:lstStyle/>
                    <a:p>
                      <a:r>
                        <a:rPr lang="en-US"/>
                        <a:t>Values  (</a:t>
                      </a:r>
                      <a:r>
                        <a:rPr lang="en-US" err="1"/>
                        <a:t>ArrayList</a:t>
                      </a:r>
                      <a:r>
                        <a:rPr lang="en-US"/>
                        <a:t>&lt;String&gt;</a:t>
                      </a:r>
                      <a:r>
                        <a:rPr lang="en-US" baseline="0"/>
                        <a:t> )</a:t>
                      </a:r>
                      <a:endParaRPr lang="en-US"/>
                    </a:p>
                  </a:txBody>
                  <a:tcPr/>
                </a:tc>
                <a:extLst>
                  <a:ext uri="{0D108BD9-81ED-4DB2-BD59-A6C34878D82A}">
                    <a16:rowId xmlns:a16="http://schemas.microsoft.com/office/drawing/2014/main" val="3669903952"/>
                  </a:ext>
                </a:extLst>
              </a:tr>
              <a:tr h="370840">
                <a:tc>
                  <a:txBody>
                    <a:bodyPr/>
                    <a:lstStyle/>
                    <a:p>
                      <a:endParaRPr lang="en-US"/>
                    </a:p>
                  </a:txBody>
                  <a:tcPr/>
                </a:tc>
                <a:tc>
                  <a:txBody>
                    <a:bodyPr/>
                    <a:lstStyle/>
                    <a:p>
                      <a:endParaRPr lang="en-US"/>
                    </a:p>
                  </a:txBody>
                  <a:tcPr/>
                </a:tc>
                <a:extLst>
                  <a:ext uri="{0D108BD9-81ED-4DB2-BD59-A6C34878D82A}">
                    <a16:rowId xmlns:a16="http://schemas.microsoft.com/office/drawing/2014/main" val="4015157069"/>
                  </a:ext>
                </a:extLst>
              </a:tr>
              <a:tr h="185420">
                <a:tc>
                  <a:txBody>
                    <a:bodyPr/>
                    <a:lstStyle/>
                    <a:p>
                      <a:endParaRPr lang="en-US"/>
                    </a:p>
                  </a:txBody>
                  <a:tcPr/>
                </a:tc>
                <a:tc>
                  <a:txBody>
                    <a:bodyPr/>
                    <a:lstStyle/>
                    <a:p>
                      <a:endParaRPr lang="en-US"/>
                    </a:p>
                  </a:txBody>
                  <a:tcPr/>
                </a:tc>
                <a:extLst>
                  <a:ext uri="{0D108BD9-81ED-4DB2-BD59-A6C34878D82A}">
                    <a16:rowId xmlns:a16="http://schemas.microsoft.com/office/drawing/2014/main" val="2875400159"/>
                  </a:ext>
                </a:extLst>
              </a:tr>
              <a:tr h="185420">
                <a:tc>
                  <a:txBody>
                    <a:bodyPr/>
                    <a:lstStyle/>
                    <a:p>
                      <a:endParaRPr lang="en-US"/>
                    </a:p>
                  </a:txBody>
                  <a:tcPr/>
                </a:tc>
                <a:tc>
                  <a:txBody>
                    <a:bodyPr/>
                    <a:lstStyle/>
                    <a:p>
                      <a:endParaRPr lang="en-US"/>
                    </a:p>
                  </a:txBody>
                  <a:tcPr/>
                </a:tc>
                <a:extLst>
                  <a:ext uri="{0D108BD9-81ED-4DB2-BD59-A6C34878D82A}">
                    <a16:rowId xmlns:a16="http://schemas.microsoft.com/office/drawing/2014/main" val="3434975470"/>
                  </a:ext>
                </a:extLst>
              </a:tr>
            </a:tbl>
          </a:graphicData>
        </a:graphic>
      </p:graphicFrame>
      <p:sp>
        <p:nvSpPr>
          <p:cNvPr id="2" name="Title 1"/>
          <p:cNvSpPr>
            <a:spLocks noGrp="1"/>
          </p:cNvSpPr>
          <p:nvPr>
            <p:ph type="title"/>
          </p:nvPr>
        </p:nvSpPr>
        <p:spPr/>
        <p:txBody>
          <a:bodyPr>
            <a:normAutofit fontScale="90000"/>
          </a:bodyPr>
          <a:lstStyle/>
          <a:p>
            <a:r>
              <a:rPr lang="en-US" err="1"/>
              <a:t>HashMap</a:t>
            </a:r>
            <a:r>
              <a:rPr lang="en-US"/>
              <a:t> with collections  as values</a:t>
            </a:r>
          </a:p>
        </p:txBody>
      </p:sp>
      <p:sp>
        <p:nvSpPr>
          <p:cNvPr id="3" name="Content Placeholder 2"/>
          <p:cNvSpPr>
            <a:spLocks noGrp="1"/>
          </p:cNvSpPr>
          <p:nvPr>
            <p:ph idx="1"/>
          </p:nvPr>
        </p:nvSpPr>
        <p:spPr>
          <a:xfrm>
            <a:off x="152400" y="1141889"/>
            <a:ext cx="8915400" cy="4525963"/>
          </a:xfrm>
        </p:spPr>
        <p:txBody>
          <a:bodyPr>
            <a:noAutofit/>
          </a:bodyPr>
          <a:lstStyle/>
          <a:p>
            <a:pPr marL="0" indent="0">
              <a:buNone/>
            </a:pPr>
            <a:r>
              <a:rPr lang="en-US" sz="2400" dirty="0">
                <a:latin typeface="Consolas" panose="020B0609020204030204" pitchFamily="49" charset="0"/>
              </a:rPr>
              <a:t>HashMap&lt;String, </a:t>
            </a:r>
            <a:r>
              <a:rPr lang="en-US" sz="2400" dirty="0" err="1">
                <a:latin typeface="Consolas" panose="020B0609020204030204" pitchFamily="49" charset="0"/>
              </a:rPr>
              <a:t>ArrayList</a:t>
            </a:r>
            <a:r>
              <a:rPr lang="en-US" sz="2400" dirty="0">
                <a:latin typeface="Consolas" panose="020B0609020204030204" pitchFamily="49" charset="0"/>
              </a:rPr>
              <a:t>&lt;String&gt;&gt; </a:t>
            </a:r>
            <a:r>
              <a:rPr lang="en-US" sz="2400" dirty="0" err="1">
                <a:latin typeface="Consolas" panose="020B0609020204030204" pitchFamily="49" charset="0"/>
              </a:rPr>
              <a:t>friendMap</a:t>
            </a:r>
            <a:r>
              <a:rPr lang="en-US" sz="2400" dirty="0">
                <a:latin typeface="Consolas" panose="020B0609020204030204" pitchFamily="49" charset="0"/>
              </a:rPr>
              <a:t>;</a:t>
            </a:r>
          </a:p>
          <a:p>
            <a:pPr marL="0" indent="0">
              <a:buNone/>
            </a:pPr>
            <a:r>
              <a:rPr lang="en-US" sz="2400" dirty="0" err="1">
                <a:latin typeface="Consolas" panose="020B0609020204030204" pitchFamily="49" charset="0"/>
              </a:rPr>
              <a:t>friendMap.put</a:t>
            </a:r>
            <a:r>
              <a:rPr lang="en-US" sz="2400" dirty="0">
                <a:latin typeface="Consolas" panose="020B0609020204030204" pitchFamily="49" charset="0"/>
              </a:rPr>
              <a:t>("Jason", new </a:t>
            </a:r>
            <a:r>
              <a:rPr lang="en-US" sz="2400" dirty="0" err="1">
                <a:latin typeface="Consolas" panose="020B0609020204030204" pitchFamily="49" charset="0"/>
              </a:rPr>
              <a:t>ArrayList</a:t>
            </a:r>
            <a:r>
              <a:rPr lang="en-US" sz="2400" dirty="0">
                <a:latin typeface="Consolas" panose="020B0609020204030204" pitchFamily="49" charset="0"/>
              </a:rPr>
              <a:t>&lt;String&gt;() );</a:t>
            </a:r>
          </a:p>
          <a:p>
            <a:pPr marL="0" indent="0">
              <a:buNone/>
            </a:pPr>
            <a:r>
              <a:rPr lang="en-US" sz="2400" dirty="0" err="1">
                <a:latin typeface="Consolas" panose="020B0609020204030204" pitchFamily="49" charset="0"/>
              </a:rPr>
              <a:t>friendMap</a:t>
            </a:r>
            <a:r>
              <a:rPr lang="en-US" sz="2400" dirty="0">
                <a:latin typeface="Consolas" panose="020B0609020204030204" pitchFamily="49" charset="0"/>
              </a:rPr>
              <a:t> = new HashMap&lt;</a:t>
            </a:r>
            <a:r>
              <a:rPr lang="en-US" sz="1800" dirty="0">
                <a:latin typeface="Consolas" panose="020B0609020204030204" pitchFamily="49" charset="0"/>
              </a:rPr>
              <a:t>String, </a:t>
            </a:r>
            <a:r>
              <a:rPr lang="en-US" sz="1800" dirty="0" err="1">
                <a:latin typeface="Consolas" panose="020B0609020204030204" pitchFamily="49" charset="0"/>
              </a:rPr>
              <a:t>ArrayList</a:t>
            </a:r>
            <a:r>
              <a:rPr lang="en-US" sz="1800" dirty="0">
                <a:latin typeface="Consolas" panose="020B0609020204030204" pitchFamily="49" charset="0"/>
              </a:rPr>
              <a:t>&lt;String&gt;</a:t>
            </a:r>
            <a:r>
              <a:rPr lang="en-US" sz="2400" dirty="0">
                <a:latin typeface="Consolas" panose="020B0609020204030204" pitchFamily="49" charset="0"/>
              </a:rPr>
              <a:t>&gt;();</a:t>
            </a:r>
          </a:p>
          <a:p>
            <a:pPr marL="0" indent="0">
              <a:buNone/>
            </a:pPr>
            <a:r>
              <a:rPr lang="en-US" sz="2400" dirty="0" err="1">
                <a:latin typeface="Consolas" panose="020B0609020204030204" pitchFamily="49" charset="0"/>
              </a:rPr>
              <a:t>friendMap.put</a:t>
            </a:r>
            <a:r>
              <a:rPr lang="en-US" sz="2400" dirty="0">
                <a:latin typeface="Consolas" panose="020B0609020204030204" pitchFamily="49" charset="0"/>
              </a:rPr>
              <a:t>("Jason", new </a:t>
            </a:r>
            <a:r>
              <a:rPr lang="en-US" sz="2400" dirty="0" err="1">
                <a:latin typeface="Consolas" panose="020B0609020204030204" pitchFamily="49" charset="0"/>
              </a:rPr>
              <a:t>ArrayList</a:t>
            </a:r>
            <a:r>
              <a:rPr lang="en-US" sz="2400" dirty="0">
                <a:latin typeface="Consolas" panose="020B0609020204030204" pitchFamily="49" charset="0"/>
              </a:rPr>
              <a:t>&lt;String&gt;() );</a:t>
            </a:r>
          </a:p>
          <a:p>
            <a:pPr marL="0" indent="0">
              <a:buNone/>
            </a:pPr>
            <a:r>
              <a:rPr lang="en-US" sz="2400" dirty="0" err="1">
                <a:latin typeface="Consolas" panose="020B0609020204030204" pitchFamily="49" charset="0"/>
              </a:rPr>
              <a:t>ArrayList</a:t>
            </a:r>
            <a:r>
              <a:rPr lang="en-US" sz="2400" dirty="0">
                <a:latin typeface="Consolas" panose="020B0609020204030204" pitchFamily="49" charset="0"/>
              </a:rPr>
              <a:t>&lt;String&gt; </a:t>
            </a:r>
            <a:r>
              <a:rPr lang="en-US" sz="2400" dirty="0" err="1">
                <a:latin typeface="Consolas" panose="020B0609020204030204" pitchFamily="49" charset="0"/>
              </a:rPr>
              <a:t>jasonsFriends</a:t>
            </a:r>
            <a:r>
              <a:rPr lang="en-US" sz="2400" dirty="0">
                <a:latin typeface="Consolas" panose="020B0609020204030204" pitchFamily="49" charset="0"/>
              </a:rPr>
              <a:t> = </a:t>
            </a:r>
            <a:r>
              <a:rPr lang="en-US" sz="2400" dirty="0" err="1">
                <a:latin typeface="Consolas" panose="020B0609020204030204" pitchFamily="49" charset="0"/>
              </a:rPr>
              <a:t>friendMap.get</a:t>
            </a:r>
            <a:r>
              <a:rPr lang="en-US" sz="2400" dirty="0">
                <a:latin typeface="Consolas" panose="020B0609020204030204" pitchFamily="49" charset="0"/>
              </a:rPr>
              <a:t>("Jason");</a:t>
            </a:r>
          </a:p>
          <a:p>
            <a:pPr marL="0" indent="0">
              <a:buNone/>
            </a:pPr>
            <a:r>
              <a:rPr lang="en-US" sz="2400" dirty="0" err="1">
                <a:latin typeface="Consolas" panose="020B0609020204030204" pitchFamily="49" charset="0"/>
              </a:rPr>
              <a:t>jasonsFriends.add</a:t>
            </a:r>
            <a:r>
              <a:rPr lang="en-US" sz="2400" dirty="0">
                <a:latin typeface="Consolas" panose="020B0609020204030204" pitchFamily="49" charset="0"/>
              </a:rPr>
              <a:t>("Aaron");</a:t>
            </a:r>
          </a:p>
          <a:p>
            <a:pPr marL="0" indent="0">
              <a:buNone/>
            </a:pPr>
            <a:r>
              <a:rPr lang="en-US" sz="2400" dirty="0" err="1">
                <a:latin typeface="Consolas" panose="020B0609020204030204" pitchFamily="49" charset="0"/>
              </a:rPr>
              <a:t>friendMap.get</a:t>
            </a:r>
            <a:r>
              <a:rPr lang="en-US" sz="2400" dirty="0">
                <a:latin typeface="Consolas" panose="020B0609020204030204" pitchFamily="49" charset="0"/>
              </a:rPr>
              <a:t>("Jason").add("Sriram");</a:t>
            </a:r>
          </a:p>
          <a:p>
            <a:pPr marL="0" indent="0">
              <a:buNone/>
            </a:pPr>
            <a:r>
              <a:rPr lang="en-US" sz="2400" dirty="0" err="1">
                <a:latin typeface="Consolas" panose="020B0609020204030204" pitchFamily="49" charset="0"/>
              </a:rPr>
              <a:t>friendMap.get</a:t>
            </a:r>
            <a:r>
              <a:rPr lang="en-US" sz="2400" dirty="0">
                <a:latin typeface="Consolas" panose="020B0609020204030204" pitchFamily="49" charset="0"/>
              </a:rPr>
              <a:t>("Sriram").add("Jason");</a:t>
            </a:r>
          </a:p>
          <a:p>
            <a:pPr marL="0" indent="0">
              <a:buNone/>
            </a:pPr>
            <a:endParaRPr lang="en-US" sz="2400" dirty="0">
              <a:latin typeface="Consolas" panose="020B0609020204030204" pitchFamily="49" charset="0"/>
            </a:endParaRPr>
          </a:p>
          <a:p>
            <a:pPr marL="0" indent="0">
              <a:buNone/>
            </a:pPr>
            <a:endParaRPr lang="en-US" sz="2400" dirty="0">
              <a:latin typeface="Consolas" panose="020B0609020204030204" pitchFamily="49" charset="0"/>
            </a:endParaRPr>
          </a:p>
        </p:txBody>
      </p:sp>
      <p:graphicFrame>
        <p:nvGraphicFramePr>
          <p:cNvPr id="4" name="Table 3"/>
          <p:cNvGraphicFramePr>
            <a:graphicFrameLocks noGrp="1"/>
          </p:cNvGraphicFramePr>
          <p:nvPr/>
        </p:nvGraphicFramePr>
        <p:xfrm>
          <a:off x="2438400" y="5144298"/>
          <a:ext cx="6096000" cy="146812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3091069282"/>
                    </a:ext>
                  </a:extLst>
                </a:gridCol>
                <a:gridCol w="3048000">
                  <a:extLst>
                    <a:ext uri="{9D8B030D-6E8A-4147-A177-3AD203B41FA5}">
                      <a16:colId xmlns:a16="http://schemas.microsoft.com/office/drawing/2014/main" val="2751103820"/>
                    </a:ext>
                  </a:extLst>
                </a:gridCol>
              </a:tblGrid>
              <a:tr h="142240">
                <a:tc>
                  <a:txBody>
                    <a:bodyPr/>
                    <a:lstStyle/>
                    <a:p>
                      <a:r>
                        <a:rPr lang="en-US"/>
                        <a:t>Keys  (String)</a:t>
                      </a:r>
                    </a:p>
                  </a:txBody>
                  <a:tcPr/>
                </a:tc>
                <a:tc>
                  <a:txBody>
                    <a:bodyPr/>
                    <a:lstStyle/>
                    <a:p>
                      <a:r>
                        <a:rPr lang="en-US"/>
                        <a:t>Values  (</a:t>
                      </a:r>
                      <a:r>
                        <a:rPr lang="en-US" err="1"/>
                        <a:t>ArrayList</a:t>
                      </a:r>
                      <a:r>
                        <a:rPr lang="en-US"/>
                        <a:t>&lt;String&gt;</a:t>
                      </a:r>
                      <a:r>
                        <a:rPr lang="en-US" baseline="0"/>
                        <a:t> )</a:t>
                      </a:r>
                      <a:endParaRPr lang="en-US"/>
                    </a:p>
                  </a:txBody>
                  <a:tcPr/>
                </a:tc>
                <a:extLst>
                  <a:ext uri="{0D108BD9-81ED-4DB2-BD59-A6C34878D82A}">
                    <a16:rowId xmlns:a16="http://schemas.microsoft.com/office/drawing/2014/main" val="3669903952"/>
                  </a:ext>
                </a:extLst>
              </a:tr>
              <a:tr h="370840">
                <a:tc>
                  <a:txBody>
                    <a:bodyPr/>
                    <a:lstStyle/>
                    <a:p>
                      <a:r>
                        <a:rPr lang="en-US"/>
                        <a:t>Jason</a:t>
                      </a:r>
                    </a:p>
                  </a:txBody>
                  <a:tcPr/>
                </a:tc>
                <a:tc>
                  <a:txBody>
                    <a:bodyPr/>
                    <a:lstStyle/>
                    <a:p>
                      <a:r>
                        <a:rPr lang="en-US"/>
                        <a:t>[]</a:t>
                      </a:r>
                    </a:p>
                  </a:txBody>
                  <a:tcPr/>
                </a:tc>
                <a:extLst>
                  <a:ext uri="{0D108BD9-81ED-4DB2-BD59-A6C34878D82A}">
                    <a16:rowId xmlns:a16="http://schemas.microsoft.com/office/drawing/2014/main" val="4015157069"/>
                  </a:ext>
                </a:extLst>
              </a:tr>
              <a:tr h="185420">
                <a:tc>
                  <a:txBody>
                    <a:bodyPr/>
                    <a:lstStyle/>
                    <a:p>
                      <a:endParaRPr lang="en-US"/>
                    </a:p>
                  </a:txBody>
                  <a:tcPr/>
                </a:tc>
                <a:tc>
                  <a:txBody>
                    <a:bodyPr/>
                    <a:lstStyle/>
                    <a:p>
                      <a:endParaRPr lang="en-US"/>
                    </a:p>
                  </a:txBody>
                  <a:tcPr/>
                </a:tc>
                <a:extLst>
                  <a:ext uri="{0D108BD9-81ED-4DB2-BD59-A6C34878D82A}">
                    <a16:rowId xmlns:a16="http://schemas.microsoft.com/office/drawing/2014/main" val="2875400159"/>
                  </a:ext>
                </a:extLst>
              </a:tr>
              <a:tr h="185420">
                <a:tc>
                  <a:txBody>
                    <a:bodyPr/>
                    <a:lstStyle/>
                    <a:p>
                      <a:endParaRPr lang="en-US"/>
                    </a:p>
                  </a:txBody>
                  <a:tcPr/>
                </a:tc>
                <a:tc>
                  <a:txBody>
                    <a:bodyPr/>
                    <a:lstStyle/>
                    <a:p>
                      <a:endParaRPr lang="en-US"/>
                    </a:p>
                  </a:txBody>
                  <a:tcPr/>
                </a:tc>
                <a:extLst>
                  <a:ext uri="{0D108BD9-81ED-4DB2-BD59-A6C34878D82A}">
                    <a16:rowId xmlns:a16="http://schemas.microsoft.com/office/drawing/2014/main" val="3434975470"/>
                  </a:ext>
                </a:extLst>
              </a:tr>
            </a:tbl>
          </a:graphicData>
        </a:graphic>
      </p:graphicFrame>
      <p:sp>
        <p:nvSpPr>
          <p:cNvPr id="5" name="Lightning Bolt 4"/>
          <p:cNvSpPr/>
          <p:nvPr/>
        </p:nvSpPr>
        <p:spPr>
          <a:xfrm>
            <a:off x="0" y="846138"/>
            <a:ext cx="1219200" cy="1039336"/>
          </a:xfrm>
          <a:prstGeom prst="lightningBol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304800" y="5697860"/>
            <a:ext cx="2133600" cy="461665"/>
          </a:xfrm>
          <a:prstGeom prst="rect">
            <a:avLst/>
          </a:prstGeom>
          <a:noFill/>
        </p:spPr>
        <p:txBody>
          <a:bodyPr wrap="square" rtlCol="0">
            <a:spAutoFit/>
          </a:bodyPr>
          <a:lstStyle/>
          <a:p>
            <a:pPr marL="0" indent="0">
              <a:buNone/>
            </a:pPr>
            <a:r>
              <a:rPr lang="en-US" sz="2400" err="1">
                <a:latin typeface="Consolas" panose="020B0609020204030204" pitchFamily="49" charset="0"/>
              </a:rPr>
              <a:t>friendMap</a:t>
            </a:r>
            <a:r>
              <a:rPr lang="en-US" sz="2400">
                <a:latin typeface="Consolas" panose="020B0609020204030204" pitchFamily="49" charset="0"/>
              </a:rPr>
              <a:t>-&gt;</a:t>
            </a:r>
          </a:p>
        </p:txBody>
      </p:sp>
      <p:graphicFrame>
        <p:nvGraphicFramePr>
          <p:cNvPr id="10" name="Table 9"/>
          <p:cNvGraphicFramePr>
            <a:graphicFrameLocks noGrp="1"/>
          </p:cNvGraphicFramePr>
          <p:nvPr>
            <p:extLst>
              <p:ext uri="{D42A27DB-BD31-4B8C-83A1-F6EECF244321}">
                <p14:modId xmlns:p14="http://schemas.microsoft.com/office/powerpoint/2010/main" val="3920061467"/>
              </p:ext>
            </p:extLst>
          </p:nvPr>
        </p:nvGraphicFramePr>
        <p:xfrm>
          <a:off x="2438400" y="5144298"/>
          <a:ext cx="6096000" cy="146812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3091069282"/>
                    </a:ext>
                  </a:extLst>
                </a:gridCol>
                <a:gridCol w="3048000">
                  <a:extLst>
                    <a:ext uri="{9D8B030D-6E8A-4147-A177-3AD203B41FA5}">
                      <a16:colId xmlns:a16="http://schemas.microsoft.com/office/drawing/2014/main" val="2751103820"/>
                    </a:ext>
                  </a:extLst>
                </a:gridCol>
              </a:tblGrid>
              <a:tr h="142240">
                <a:tc>
                  <a:txBody>
                    <a:bodyPr/>
                    <a:lstStyle/>
                    <a:p>
                      <a:r>
                        <a:rPr lang="en-US"/>
                        <a:t>Keys  (String)</a:t>
                      </a:r>
                    </a:p>
                  </a:txBody>
                  <a:tcPr/>
                </a:tc>
                <a:tc>
                  <a:txBody>
                    <a:bodyPr/>
                    <a:lstStyle/>
                    <a:p>
                      <a:r>
                        <a:rPr lang="en-US"/>
                        <a:t>Values  (</a:t>
                      </a:r>
                      <a:r>
                        <a:rPr lang="en-US" err="1"/>
                        <a:t>ArrayList</a:t>
                      </a:r>
                      <a:r>
                        <a:rPr lang="en-US"/>
                        <a:t>&lt;String&gt;</a:t>
                      </a:r>
                      <a:r>
                        <a:rPr lang="en-US" baseline="0"/>
                        <a:t> )</a:t>
                      </a:r>
                      <a:endParaRPr lang="en-US"/>
                    </a:p>
                  </a:txBody>
                  <a:tcPr/>
                </a:tc>
                <a:extLst>
                  <a:ext uri="{0D108BD9-81ED-4DB2-BD59-A6C34878D82A}">
                    <a16:rowId xmlns:a16="http://schemas.microsoft.com/office/drawing/2014/main" val="3669903952"/>
                  </a:ext>
                </a:extLst>
              </a:tr>
              <a:tr h="370840">
                <a:tc>
                  <a:txBody>
                    <a:bodyPr/>
                    <a:lstStyle/>
                    <a:p>
                      <a:r>
                        <a:rPr lang="en-US" dirty="0"/>
                        <a:t>Jason</a:t>
                      </a:r>
                    </a:p>
                  </a:txBody>
                  <a:tcPr/>
                </a:tc>
                <a:tc>
                  <a:txBody>
                    <a:bodyPr/>
                    <a:lstStyle/>
                    <a:p>
                      <a:r>
                        <a:rPr lang="en-US"/>
                        <a:t>[Aaron]</a:t>
                      </a:r>
                    </a:p>
                  </a:txBody>
                  <a:tcPr/>
                </a:tc>
                <a:extLst>
                  <a:ext uri="{0D108BD9-81ED-4DB2-BD59-A6C34878D82A}">
                    <a16:rowId xmlns:a16="http://schemas.microsoft.com/office/drawing/2014/main" val="4015157069"/>
                  </a:ext>
                </a:extLst>
              </a:tr>
              <a:tr h="185420">
                <a:tc>
                  <a:txBody>
                    <a:bodyPr/>
                    <a:lstStyle/>
                    <a:p>
                      <a:endParaRPr lang="en-US"/>
                    </a:p>
                  </a:txBody>
                  <a:tcPr/>
                </a:tc>
                <a:tc>
                  <a:txBody>
                    <a:bodyPr/>
                    <a:lstStyle/>
                    <a:p>
                      <a:endParaRPr lang="en-US"/>
                    </a:p>
                  </a:txBody>
                  <a:tcPr/>
                </a:tc>
                <a:extLst>
                  <a:ext uri="{0D108BD9-81ED-4DB2-BD59-A6C34878D82A}">
                    <a16:rowId xmlns:a16="http://schemas.microsoft.com/office/drawing/2014/main" val="2875400159"/>
                  </a:ext>
                </a:extLst>
              </a:tr>
              <a:tr h="185420">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434975470"/>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773557825"/>
              </p:ext>
            </p:extLst>
          </p:nvPr>
        </p:nvGraphicFramePr>
        <p:xfrm>
          <a:off x="2438400" y="5144298"/>
          <a:ext cx="6096000" cy="146812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3091069282"/>
                    </a:ext>
                  </a:extLst>
                </a:gridCol>
                <a:gridCol w="3048000">
                  <a:extLst>
                    <a:ext uri="{9D8B030D-6E8A-4147-A177-3AD203B41FA5}">
                      <a16:colId xmlns:a16="http://schemas.microsoft.com/office/drawing/2014/main" val="2751103820"/>
                    </a:ext>
                  </a:extLst>
                </a:gridCol>
              </a:tblGrid>
              <a:tr h="142240">
                <a:tc>
                  <a:txBody>
                    <a:bodyPr/>
                    <a:lstStyle/>
                    <a:p>
                      <a:r>
                        <a:rPr lang="en-US" dirty="0"/>
                        <a:t>Keys  (String)</a:t>
                      </a:r>
                    </a:p>
                  </a:txBody>
                  <a:tcPr/>
                </a:tc>
                <a:tc>
                  <a:txBody>
                    <a:bodyPr/>
                    <a:lstStyle/>
                    <a:p>
                      <a:r>
                        <a:rPr lang="en-US"/>
                        <a:t>Values  (</a:t>
                      </a:r>
                      <a:r>
                        <a:rPr lang="en-US" err="1"/>
                        <a:t>ArrayList</a:t>
                      </a:r>
                      <a:r>
                        <a:rPr lang="en-US"/>
                        <a:t>&lt;String&gt;</a:t>
                      </a:r>
                      <a:r>
                        <a:rPr lang="en-US" baseline="0"/>
                        <a:t> )</a:t>
                      </a:r>
                      <a:endParaRPr lang="en-US"/>
                    </a:p>
                  </a:txBody>
                  <a:tcPr/>
                </a:tc>
                <a:extLst>
                  <a:ext uri="{0D108BD9-81ED-4DB2-BD59-A6C34878D82A}">
                    <a16:rowId xmlns:a16="http://schemas.microsoft.com/office/drawing/2014/main" val="3669903952"/>
                  </a:ext>
                </a:extLst>
              </a:tr>
              <a:tr h="370840">
                <a:tc>
                  <a:txBody>
                    <a:bodyPr/>
                    <a:lstStyle/>
                    <a:p>
                      <a:r>
                        <a:rPr lang="en-US"/>
                        <a:t>Jason</a:t>
                      </a:r>
                    </a:p>
                  </a:txBody>
                  <a:tcPr/>
                </a:tc>
                <a:tc>
                  <a:txBody>
                    <a:bodyPr/>
                    <a:lstStyle/>
                    <a:p>
                      <a:r>
                        <a:rPr lang="en-US" dirty="0"/>
                        <a:t>[Aaron, Sriram]</a:t>
                      </a:r>
                    </a:p>
                  </a:txBody>
                  <a:tcPr/>
                </a:tc>
                <a:extLst>
                  <a:ext uri="{0D108BD9-81ED-4DB2-BD59-A6C34878D82A}">
                    <a16:rowId xmlns:a16="http://schemas.microsoft.com/office/drawing/2014/main" val="4015157069"/>
                  </a:ext>
                </a:extLst>
              </a:tr>
              <a:tr h="185420">
                <a:tc>
                  <a:txBody>
                    <a:bodyPr/>
                    <a:lstStyle/>
                    <a:p>
                      <a:endParaRPr lang="en-US"/>
                    </a:p>
                  </a:txBody>
                  <a:tcPr/>
                </a:tc>
                <a:tc>
                  <a:txBody>
                    <a:bodyPr/>
                    <a:lstStyle/>
                    <a:p>
                      <a:endParaRPr lang="en-US"/>
                    </a:p>
                  </a:txBody>
                  <a:tcPr/>
                </a:tc>
                <a:extLst>
                  <a:ext uri="{0D108BD9-81ED-4DB2-BD59-A6C34878D82A}">
                    <a16:rowId xmlns:a16="http://schemas.microsoft.com/office/drawing/2014/main" val="2875400159"/>
                  </a:ext>
                </a:extLst>
              </a:tr>
              <a:tr h="185420">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434975470"/>
                  </a:ext>
                </a:extLst>
              </a:tr>
            </a:tbl>
          </a:graphicData>
        </a:graphic>
      </p:graphicFrame>
      <p:sp>
        <p:nvSpPr>
          <p:cNvPr id="8" name="TextBox 7"/>
          <p:cNvSpPr txBox="1"/>
          <p:nvPr/>
        </p:nvSpPr>
        <p:spPr>
          <a:xfrm>
            <a:off x="391867" y="2904718"/>
            <a:ext cx="5868365" cy="954107"/>
          </a:xfrm>
          <a:prstGeom prst="rect">
            <a:avLst/>
          </a:prstGeom>
          <a:solidFill>
            <a:srgbClr val="FFFF00"/>
          </a:solidFill>
        </p:spPr>
        <p:txBody>
          <a:bodyPr wrap="square" rtlCol="0">
            <a:spAutoFit/>
          </a:bodyPr>
          <a:lstStyle/>
          <a:p>
            <a:r>
              <a:rPr lang="en-US" sz="2800" dirty="0"/>
              <a:t>NULL POINTER EXCEPTION: </a:t>
            </a:r>
            <a:r>
              <a:rPr lang="en-US" sz="2800" dirty="0" err="1">
                <a:latin typeface="Consolas" panose="020B0609020204030204" pitchFamily="49" charset="0"/>
              </a:rPr>
              <a:t>friendMap.get</a:t>
            </a:r>
            <a:r>
              <a:rPr lang="en-US" sz="2800" dirty="0">
                <a:latin typeface="Consolas" panose="020B0609020204030204" pitchFamily="49" charset="0"/>
              </a:rPr>
              <a:t>("Sriram")</a:t>
            </a:r>
            <a:r>
              <a:rPr lang="en-US" sz="2800" dirty="0"/>
              <a:t> is null</a:t>
            </a:r>
          </a:p>
        </p:txBody>
      </p:sp>
      <p:pic>
        <p:nvPicPr>
          <p:cNvPr id="16" name="Picture 15">
            <a:extLst>
              <a:ext uri="{FF2B5EF4-FFF2-40B4-BE49-F238E27FC236}">
                <a16:creationId xmlns:a16="http://schemas.microsoft.com/office/drawing/2014/main" id="{81D28387-E948-617C-5527-B849A87B4FCD}"/>
              </a:ext>
            </a:extLst>
          </p:cNvPr>
          <p:cNvPicPr>
            <a:picLocks noChangeAspect="1"/>
          </p:cNvPicPr>
          <p:nvPr/>
        </p:nvPicPr>
        <p:blipFill>
          <a:blip r:embed="rId3"/>
          <a:stretch>
            <a:fillRect/>
          </a:stretch>
        </p:blipFill>
        <p:spPr>
          <a:xfrm>
            <a:off x="304800" y="512035"/>
            <a:ext cx="5621639" cy="306635"/>
          </a:xfrm>
          <a:prstGeom prst="rect">
            <a:avLst/>
          </a:prstGeom>
        </p:spPr>
      </p:pic>
      <p:sp>
        <p:nvSpPr>
          <p:cNvPr id="17" name="Lightning Bolt 16">
            <a:extLst>
              <a:ext uri="{FF2B5EF4-FFF2-40B4-BE49-F238E27FC236}">
                <a16:creationId xmlns:a16="http://schemas.microsoft.com/office/drawing/2014/main" id="{8C6C0BC5-50A3-D5B6-4DD2-0C532F99D81B}"/>
              </a:ext>
            </a:extLst>
          </p:cNvPr>
          <p:cNvSpPr/>
          <p:nvPr/>
        </p:nvSpPr>
        <p:spPr>
          <a:xfrm>
            <a:off x="2996878" y="3887333"/>
            <a:ext cx="1219200" cy="1039336"/>
          </a:xfrm>
          <a:prstGeom prst="lightningBol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Lightning Bolt 6"/>
          <p:cNvSpPr/>
          <p:nvPr/>
        </p:nvSpPr>
        <p:spPr>
          <a:xfrm>
            <a:off x="3171720" y="5594212"/>
            <a:ext cx="1219200" cy="1039336"/>
          </a:xfrm>
          <a:prstGeom prst="lightningBol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4887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3" end="3"/>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0"/>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1"/>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7"/>
                                        </p:tgtEl>
                                        <p:attrNameLst>
                                          <p:attrName>style.visibility</p:attrName>
                                        </p:attrNameLst>
                                      </p:cBhvr>
                                      <p:to>
                                        <p:strVal val="visible"/>
                                      </p:to>
                                    </p:set>
                                  </p:childTnLst>
                                </p:cTn>
                              </p:par>
                            </p:childTnLst>
                          </p:cTn>
                        </p:par>
                        <p:par>
                          <p:cTn id="63" fill="hold">
                            <p:stCondLst>
                              <p:cond delay="0"/>
                            </p:stCondLst>
                            <p:childTnLst>
                              <p:par>
                                <p:cTn id="64" presetID="1" presetClass="entr" presetSubtype="0" fill="hold" grpId="0" nodeType="afterEffect">
                                  <p:stCondLst>
                                    <p:cond delay="0"/>
                                  </p:stCondLst>
                                  <p:childTnLst>
                                    <p:set>
                                      <p:cBhvr>
                                        <p:cTn id="65" dur="1" fill="hold">
                                          <p:stCondLst>
                                            <p:cond delay="0"/>
                                          </p:stCondLst>
                                        </p:cTn>
                                        <p:tgtEl>
                                          <p:spTgt spid="8"/>
                                        </p:tgtEl>
                                        <p:attrNameLst>
                                          <p:attrName>style.visibility</p:attrName>
                                        </p:attrNameLst>
                                      </p:cBhvr>
                                      <p:to>
                                        <p:strVal val="visible"/>
                                      </p:to>
                                    </p:set>
                                  </p:childTnLst>
                                </p:cTn>
                              </p:par>
                            </p:childTnLst>
                          </p:cTn>
                        </p:par>
                        <p:par>
                          <p:cTn id="66" fill="hold">
                            <p:stCondLst>
                              <p:cond delay="0"/>
                            </p:stCondLst>
                            <p:childTnLst>
                              <p:par>
                                <p:cTn id="67" presetID="1" presetClass="entr" presetSubtype="0" fill="hold" grpId="0" nodeType="afterEffect">
                                  <p:stCondLst>
                                    <p:cond delay="0"/>
                                  </p:stCondLst>
                                  <p:childTnLst>
                                    <p:set>
                                      <p:cBhvr>
                                        <p:cTn id="6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P spid="9" grpId="0"/>
      <p:bldP spid="8" grpId="0" animBg="1"/>
      <p:bldP spid="17" grpId="0" animBg="1"/>
      <p:bldP spid="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6992" y="363255"/>
            <a:ext cx="4653419" cy="1830996"/>
          </a:xfrm>
        </p:spPr>
        <p:txBody>
          <a:bodyPr>
            <a:normAutofit fontScale="90000"/>
          </a:bodyPr>
          <a:lstStyle/>
          <a:p>
            <a:r>
              <a:rPr lang="en-US" dirty="0"/>
              <a:t>Now code the </a:t>
            </a:r>
            <a:r>
              <a:rPr lang="en-US" dirty="0" err="1"/>
              <a:t>StudentGradebook</a:t>
            </a:r>
            <a:r>
              <a:rPr lang="en-US" dirty="0"/>
              <a:t> class yourself</a:t>
            </a:r>
          </a:p>
        </p:txBody>
      </p:sp>
      <p:sp>
        <p:nvSpPr>
          <p:cNvPr id="3" name="Content Placeholder 2"/>
          <p:cNvSpPr>
            <a:spLocks noGrp="1"/>
          </p:cNvSpPr>
          <p:nvPr>
            <p:ph idx="1"/>
          </p:nvPr>
        </p:nvSpPr>
        <p:spPr>
          <a:xfrm>
            <a:off x="344466" y="3391423"/>
            <a:ext cx="8649222" cy="3209794"/>
          </a:xfrm>
        </p:spPr>
        <p:txBody>
          <a:bodyPr>
            <a:normAutofit fontScale="92500" lnSpcReduction="10000"/>
          </a:bodyPr>
          <a:lstStyle/>
          <a:p>
            <a:r>
              <a:rPr lang="en-US" dirty="0"/>
              <a:t>Uncomment the code found in </a:t>
            </a:r>
            <a:r>
              <a:rPr lang="en-US" dirty="0" err="1"/>
              <a:t>StudentGradebookMain</a:t>
            </a:r>
            <a:r>
              <a:rPr lang="en-US" dirty="0"/>
              <a:t> to see what the class should do</a:t>
            </a:r>
          </a:p>
          <a:p>
            <a:r>
              <a:rPr lang="en-US" dirty="0"/>
              <a:t>Then create the class and add the constructors and methods you need</a:t>
            </a:r>
          </a:p>
          <a:p>
            <a:r>
              <a:rPr lang="en-US" dirty="0"/>
              <a:t>If you finish early, add a function to compute the student’s average grade</a:t>
            </a:r>
          </a:p>
        </p:txBody>
      </p:sp>
      <p:pic>
        <p:nvPicPr>
          <p:cNvPr id="6" name="Picture 5">
            <a:extLst>
              <a:ext uri="{FF2B5EF4-FFF2-40B4-BE49-F238E27FC236}">
                <a16:creationId xmlns:a16="http://schemas.microsoft.com/office/drawing/2014/main" id="{D95276C9-8B22-A2D6-CD69-E78D7536E458}"/>
              </a:ext>
            </a:extLst>
          </p:cNvPr>
          <p:cNvPicPr>
            <a:picLocks noChangeAspect="1"/>
          </p:cNvPicPr>
          <p:nvPr/>
        </p:nvPicPr>
        <p:blipFill>
          <a:blip r:embed="rId3"/>
          <a:stretch>
            <a:fillRect/>
          </a:stretch>
        </p:blipFill>
        <p:spPr>
          <a:xfrm>
            <a:off x="4822583" y="363255"/>
            <a:ext cx="4321417" cy="2422268"/>
          </a:xfrm>
          <a:prstGeom prst="rect">
            <a:avLst/>
          </a:prstGeom>
          <a:solidFill>
            <a:srgbClr val="00B0F0"/>
          </a:solidFill>
          <a:ln w="19050">
            <a:solidFill>
              <a:srgbClr val="00B0F0"/>
            </a:solidFill>
          </a:ln>
        </p:spPr>
      </p:pic>
      <mc:AlternateContent xmlns:mc="http://schemas.openxmlformats.org/markup-compatibility/2006" xmlns:p14="http://schemas.microsoft.com/office/powerpoint/2010/main">
        <mc:Choice Requires="p14">
          <p:contentPart p14:bwMode="auto" r:id="rId4">
            <p14:nvContentPartPr>
              <p14:cNvPr id="7" name="Ink 6">
                <a:extLst>
                  <a:ext uri="{FF2B5EF4-FFF2-40B4-BE49-F238E27FC236}">
                    <a16:creationId xmlns:a16="http://schemas.microsoft.com/office/drawing/2014/main" id="{76B741B9-964B-7EF2-BBCA-2D8D075688C3}"/>
                  </a:ext>
                </a:extLst>
              </p14:cNvPr>
              <p14:cNvContentPartPr/>
              <p14:nvPr/>
            </p14:nvContentPartPr>
            <p14:xfrm>
              <a:off x="5174105" y="2223282"/>
              <a:ext cx="3119040" cy="669600"/>
            </p14:xfrm>
          </p:contentPart>
        </mc:Choice>
        <mc:Fallback xmlns="">
          <p:pic>
            <p:nvPicPr>
              <p:cNvPr id="7" name="Ink 6">
                <a:extLst>
                  <a:ext uri="{FF2B5EF4-FFF2-40B4-BE49-F238E27FC236}">
                    <a16:creationId xmlns:a16="http://schemas.microsoft.com/office/drawing/2014/main" id="{76B741B9-964B-7EF2-BBCA-2D8D075688C3}"/>
                  </a:ext>
                </a:extLst>
              </p:cNvPr>
              <p:cNvPicPr/>
              <p:nvPr/>
            </p:nvPicPr>
            <p:blipFill>
              <a:blip r:embed="rId5"/>
              <a:stretch>
                <a:fillRect/>
              </a:stretch>
            </p:blipFill>
            <p:spPr>
              <a:xfrm>
                <a:off x="5156105" y="2205282"/>
                <a:ext cx="3154680" cy="705240"/>
              </a:xfrm>
              <a:prstGeom prst="rect">
                <a:avLst/>
              </a:prstGeom>
            </p:spPr>
          </p:pic>
        </mc:Fallback>
      </mc:AlternateContent>
    </p:spTree>
    <p:extLst>
      <p:ext uri="{BB962C8B-B14F-4D97-AF65-F5344CB8AC3E}">
        <p14:creationId xmlns:p14="http://schemas.microsoft.com/office/powerpoint/2010/main" val="35496543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2077"/>
            <a:ext cx="8229600" cy="1023492"/>
          </a:xfrm>
        </p:spPr>
        <p:txBody>
          <a:bodyPr>
            <a:normAutofit/>
          </a:bodyPr>
          <a:lstStyle/>
          <a:p>
            <a:r>
              <a:rPr lang="en-US" dirty="0">
                <a:latin typeface="Arial" panose="020B0604020202020204" pitchFamily="34" charset="0"/>
                <a:cs typeface="Arial" panose="020B0604020202020204" pitchFamily="34" charset="0"/>
              </a:rPr>
              <a:t>Terminology Review</a:t>
            </a:r>
          </a:p>
        </p:txBody>
      </p:sp>
      <p:sp>
        <p:nvSpPr>
          <p:cNvPr id="11" name="Slide Number Placeholder 10">
            <a:extLst>
              <a:ext uri="{FF2B5EF4-FFF2-40B4-BE49-F238E27FC236}">
                <a16:creationId xmlns:a16="http://schemas.microsoft.com/office/drawing/2014/main" id="{D5DE743B-EE8E-314A-864F-CCBBB7B62BB2}"/>
              </a:ext>
            </a:extLst>
          </p:cNvPr>
          <p:cNvSpPr>
            <a:spLocks noGrp="1"/>
          </p:cNvSpPr>
          <p:nvPr>
            <p:ph type="sldNum" sz="quarter" idx="2"/>
          </p:nvPr>
        </p:nvSpPr>
        <p:spPr>
          <a:xfrm>
            <a:off x="6553200" y="6406785"/>
            <a:ext cx="2133600" cy="264255"/>
          </a:xfrm>
          <a:prstGeom prst="rect">
            <a:avLst/>
          </a:prstGeom>
          <a:ln w="12700">
            <a:miter lim="400000"/>
          </a:ln>
        </p:spPr>
        <p:txBody>
          <a:bodyPr lIns="45719" rIns="45719" anchor="ctr">
            <a:spAutoFit/>
          </a:bodyPr>
          <a:lstStyle>
            <a:lvl1pPr algn="r">
              <a:defRPr sz="1200">
                <a:solidFill>
                  <a:srgbClr val="888888"/>
                </a:solidFill>
                <a:latin typeface="Arial"/>
                <a:ea typeface="Arial"/>
                <a:cs typeface="Arial"/>
                <a:sym typeface="Arial"/>
              </a:defRPr>
            </a:lvl1pPr>
            <a:lvl2pPr indent="457200">
              <a:defRPr>
                <a:latin typeface="Calibri"/>
                <a:ea typeface="Calibri"/>
                <a:cs typeface="Calibri"/>
                <a:sym typeface="Calibri"/>
              </a:defRPr>
            </a:lvl2pPr>
            <a:lvl3pPr indent="914400">
              <a:defRPr>
                <a:latin typeface="Calibri"/>
                <a:ea typeface="Calibri"/>
                <a:cs typeface="Calibri"/>
                <a:sym typeface="Calibri"/>
              </a:defRPr>
            </a:lvl3pPr>
            <a:lvl4pPr indent="1371600">
              <a:defRPr>
                <a:latin typeface="Calibri"/>
                <a:ea typeface="Calibri"/>
                <a:cs typeface="Calibri"/>
                <a:sym typeface="Calibri"/>
              </a:defRPr>
            </a:lvl4pPr>
            <a:lvl5pPr indent="1828800">
              <a:defRPr>
                <a:latin typeface="Calibri"/>
                <a:ea typeface="Calibri"/>
                <a:cs typeface="Calibri"/>
                <a:sym typeface="Calibri"/>
              </a:defRPr>
            </a:lvl5pPr>
            <a:lvl6pPr indent="2286000">
              <a:defRPr>
                <a:latin typeface="Calibri"/>
                <a:ea typeface="Calibri"/>
                <a:cs typeface="Calibri"/>
                <a:sym typeface="Calibri"/>
              </a:defRPr>
            </a:lvl6pPr>
            <a:lvl7pPr indent="2743200">
              <a:defRPr>
                <a:latin typeface="Calibri"/>
                <a:ea typeface="Calibri"/>
                <a:cs typeface="Calibri"/>
                <a:sym typeface="Calibri"/>
              </a:defRPr>
            </a:lvl7pPr>
            <a:lvl8pPr indent="3200400">
              <a:defRPr>
                <a:latin typeface="Calibri"/>
                <a:ea typeface="Calibri"/>
                <a:cs typeface="Calibri"/>
                <a:sym typeface="Calibri"/>
              </a:defRPr>
            </a:lvl8pPr>
            <a:lvl9pPr indent="3657600">
              <a:defRPr>
                <a:latin typeface="Calibri"/>
                <a:ea typeface="Calibri"/>
                <a:cs typeface="Calibri"/>
                <a:sym typeface="Calibri"/>
              </a:defRPr>
            </a:lvl9pPr>
          </a:lstStyle>
          <a:p>
            <a:pPr lvl="0"/>
            <a:fld id="{86CB4B4D-7CA3-9044-876B-883B54F8677D}" type="slidenum">
              <a:rPr lang="en-US" smtClean="0"/>
              <a:pPr lvl="0"/>
              <a:t>13</a:t>
            </a:fld>
            <a:endParaRPr lang="en-US"/>
          </a:p>
        </p:txBody>
      </p:sp>
      <p:sp>
        <p:nvSpPr>
          <p:cNvPr id="13" name="TextBox 12">
            <a:extLst>
              <a:ext uri="{FF2B5EF4-FFF2-40B4-BE49-F238E27FC236}">
                <a16:creationId xmlns:a16="http://schemas.microsoft.com/office/drawing/2014/main" id="{1A5A6E4F-24C4-6843-A618-4DE7697FCC83}"/>
              </a:ext>
            </a:extLst>
          </p:cNvPr>
          <p:cNvSpPr txBox="1"/>
          <p:nvPr/>
        </p:nvSpPr>
        <p:spPr>
          <a:xfrm>
            <a:off x="309468" y="1386348"/>
            <a:ext cx="8525064" cy="4478992"/>
          </a:xfrm>
          <a:prstGeom prst="rect">
            <a:avLst/>
          </a:prstGeom>
          <a:noFill/>
        </p:spPr>
        <p:txBody>
          <a:bodyPr wrap="square" rtlCol="0">
            <a:normAutofit/>
          </a:bodyPr>
          <a:lstStyle/>
          <a:p>
            <a:pPr marL="342900" indent="-342900">
              <a:spcAft>
                <a:spcPts val="400"/>
              </a:spcAft>
              <a:buFont typeface="Arial" panose="020B0604020202020204" pitchFamily="34" charset="0"/>
              <a:buChar char="•"/>
            </a:pPr>
            <a:r>
              <a:rPr lang="en-US" i="1" dirty="0">
                <a:highlight>
                  <a:srgbClr val="FFFF00"/>
                </a:highlight>
                <a:latin typeface="Times New Roman" panose="02020603050405020304" pitchFamily="18" charset="0"/>
                <a:cs typeface="Times New Roman" panose="02020603050405020304" pitchFamily="18" charset="0"/>
              </a:rPr>
              <a:t>client</a:t>
            </a:r>
            <a:r>
              <a:rPr lang="en-US" dirty="0">
                <a:latin typeface="Times New Roman" panose="02020603050405020304" pitchFamily="18" charset="0"/>
                <a:cs typeface="Times New Roman" panose="02020603050405020304" pitchFamily="18" charset="0"/>
              </a:rPr>
              <a:t> –  uses the services of a primitive type or class by declaring variables from these types and then calling operations to manipulate these variables</a:t>
            </a:r>
          </a:p>
          <a:p>
            <a:pPr marL="342900" indent="-342900">
              <a:spcAft>
                <a:spcPts val="400"/>
              </a:spcAft>
              <a:buFont typeface="Arial" panose="020B0604020202020204" pitchFamily="34" charset="0"/>
              <a:buChar char="•"/>
            </a:pPr>
            <a:r>
              <a:rPr lang="en-US" i="1" dirty="0">
                <a:latin typeface="Times New Roman" panose="02020603050405020304" pitchFamily="18" charset="0"/>
                <a:cs typeface="Times New Roman" panose="02020603050405020304" pitchFamily="18" charset="0"/>
              </a:rPr>
              <a:t>object</a:t>
            </a:r>
            <a:r>
              <a:rPr lang="en-US" dirty="0">
                <a:latin typeface="Times New Roman" panose="02020603050405020304" pitchFamily="18" charset="0"/>
                <a:cs typeface="Times New Roman" panose="02020603050405020304" pitchFamily="18" charset="0"/>
              </a:rPr>
              <a:t> – a variable that stores a reference to an object instance</a:t>
            </a:r>
          </a:p>
          <a:p>
            <a:pPr marL="342900" indent="-342900">
              <a:spcAft>
                <a:spcPts val="40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primitive type – </a:t>
            </a:r>
            <a:r>
              <a:rPr lang="en-US" sz="1600" dirty="0" err="1">
                <a:latin typeface="Courier New" panose="02070309020205020404" pitchFamily="49" charset="0"/>
                <a:cs typeface="Courier New" panose="02070309020205020404" pitchFamily="49" charset="0"/>
              </a:rPr>
              <a:t>boolean</a:t>
            </a:r>
            <a:r>
              <a:rPr lang="en-US" dirty="0">
                <a:latin typeface="Times New Roman" panose="02020603050405020304" pitchFamily="18" charset="0"/>
                <a:cs typeface="Times New Roman" panose="02020603050405020304" pitchFamily="18" charset="0"/>
              </a:rPr>
              <a:t>, </a:t>
            </a:r>
            <a:r>
              <a:rPr lang="en-US" sz="1600" dirty="0">
                <a:latin typeface="Courier New" panose="02070309020205020404" pitchFamily="49" charset="0"/>
                <a:cs typeface="Courier New" panose="02070309020205020404" pitchFamily="49" charset="0"/>
              </a:rPr>
              <a:t>byte</a:t>
            </a:r>
            <a:r>
              <a:rPr lang="en-US" dirty="0">
                <a:latin typeface="Times New Roman" panose="02020603050405020304" pitchFamily="18" charset="0"/>
                <a:cs typeface="Times New Roman" panose="02020603050405020304" pitchFamily="18" charset="0"/>
              </a:rPr>
              <a:t>, </a:t>
            </a:r>
            <a:r>
              <a:rPr lang="en-US" sz="1600" dirty="0">
                <a:latin typeface="Courier New" panose="02070309020205020404" pitchFamily="49" charset="0"/>
                <a:cs typeface="Courier New" panose="02070309020205020404" pitchFamily="49" charset="0"/>
              </a:rPr>
              <a:t>character</a:t>
            </a:r>
            <a:r>
              <a:rPr lang="en-US" dirty="0">
                <a:latin typeface="Times New Roman" panose="02020603050405020304" pitchFamily="18" charset="0"/>
                <a:cs typeface="Times New Roman" panose="02020603050405020304" pitchFamily="18" charset="0"/>
              </a:rPr>
              <a:t>, </a:t>
            </a:r>
            <a:r>
              <a:rPr lang="en-US" sz="1600" dirty="0">
                <a:latin typeface="Courier New" panose="02070309020205020404" pitchFamily="49" charset="0"/>
                <a:cs typeface="Courier New" panose="02070309020205020404" pitchFamily="49" charset="0"/>
              </a:rPr>
              <a:t>short</a:t>
            </a:r>
            <a:r>
              <a:rPr lang="en-US" dirty="0">
                <a:latin typeface="Times New Roman" panose="02020603050405020304" pitchFamily="18" charset="0"/>
                <a:cs typeface="Times New Roman" panose="02020603050405020304" pitchFamily="18" charset="0"/>
              </a:rPr>
              <a:t>, </a:t>
            </a:r>
            <a:r>
              <a:rPr lang="en-US" sz="1600" dirty="0">
                <a:latin typeface="Courier New" panose="02070309020205020404" pitchFamily="49" charset="0"/>
                <a:cs typeface="Courier New" panose="02070309020205020404" pitchFamily="49" charset="0"/>
              </a:rPr>
              <a:t>int</a:t>
            </a:r>
            <a:r>
              <a:rPr lang="en-US" dirty="0">
                <a:latin typeface="Times New Roman" panose="02020603050405020304" pitchFamily="18" charset="0"/>
                <a:cs typeface="Times New Roman" panose="02020603050405020304" pitchFamily="18" charset="0"/>
              </a:rPr>
              <a:t>, </a:t>
            </a:r>
            <a:r>
              <a:rPr lang="en-US" sz="1600" dirty="0">
                <a:latin typeface="Courier New" panose="02070309020205020404" pitchFamily="49" charset="0"/>
                <a:cs typeface="Courier New" panose="02070309020205020404" pitchFamily="49" charset="0"/>
              </a:rPr>
              <a:t>float</a:t>
            </a:r>
            <a:r>
              <a:rPr lang="en-US" dirty="0">
                <a:latin typeface="Times New Roman" panose="02020603050405020304" pitchFamily="18" charset="0"/>
                <a:cs typeface="Times New Roman" panose="02020603050405020304" pitchFamily="18" charset="0"/>
              </a:rPr>
              <a:t>, </a:t>
            </a:r>
            <a:r>
              <a:rPr lang="en-US" sz="1600" dirty="0">
                <a:latin typeface="Courier New" panose="02070309020205020404" pitchFamily="49" charset="0"/>
                <a:cs typeface="Courier New" panose="02070309020205020404" pitchFamily="49" charset="0"/>
              </a:rPr>
              <a:t>double</a:t>
            </a:r>
            <a:br>
              <a:rPr lang="en-US" sz="1600"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variables of these these types are not objects in Java</a:t>
            </a:r>
          </a:p>
          <a:p>
            <a:pPr marL="342900" indent="-342900">
              <a:spcAft>
                <a:spcPts val="400"/>
              </a:spcAft>
              <a:buFont typeface="Arial" panose="020B0604020202020204" pitchFamily="34" charset="0"/>
              <a:buChar char="•"/>
            </a:pPr>
            <a:r>
              <a:rPr lang="en-US" i="1" dirty="0">
                <a:latin typeface="Times New Roman" panose="02020603050405020304" pitchFamily="18" charset="0"/>
                <a:cs typeface="Times New Roman" panose="02020603050405020304" pitchFamily="18" charset="0"/>
              </a:rPr>
              <a:t>variable</a:t>
            </a:r>
            <a:r>
              <a:rPr lang="en-US" dirty="0">
                <a:latin typeface="Times New Roman" panose="02020603050405020304" pitchFamily="18" charset="0"/>
                <a:cs typeface="Times New Roman" panose="02020603050405020304" pitchFamily="18" charset="0"/>
              </a:rPr>
              <a:t> – stores either primitive data (e.g., from type </a:t>
            </a:r>
            <a:r>
              <a:rPr lang="en-US" sz="1600" dirty="0">
                <a:latin typeface="Courier New" panose="02070309020205020404" pitchFamily="49" charset="0"/>
                <a:cs typeface="Courier New" panose="02070309020205020404" pitchFamily="49" charset="0"/>
              </a:rPr>
              <a:t>int</a:t>
            </a:r>
            <a:r>
              <a:rPr lang="en-US" dirty="0">
                <a:latin typeface="Times New Roman" panose="02020603050405020304" pitchFamily="18" charset="0"/>
                <a:cs typeface="Times New Roman" panose="02020603050405020304" pitchFamily="18" charset="0"/>
              </a:rPr>
              <a:t>) or reference data (i.e., a reference to an object instance)</a:t>
            </a:r>
          </a:p>
          <a:p>
            <a:pPr marL="342900" indent="-342900">
              <a:spcAft>
                <a:spcPts val="40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wrapper class – a built-in Java class that turns a Java primitive type into an object version of the primitive type, e.g., Integer wrapper class is an object version of the primitive type </a:t>
            </a:r>
            <a:r>
              <a:rPr lang="en-US" sz="1600" dirty="0">
                <a:latin typeface="Courier New" panose="02070309020205020404" pitchFamily="49" charset="0"/>
                <a:cs typeface="Courier New" panose="02070309020205020404" pitchFamily="49" charset="0"/>
              </a:rPr>
              <a:t>int</a:t>
            </a:r>
            <a:endParaRPr lang="en-US" sz="16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F1354897-F98E-4ED6-55C9-F94EE209A92A}"/>
              </a:ext>
            </a:extLst>
          </p:cNvPr>
          <p:cNvPicPr>
            <a:picLocks noChangeAspect="1"/>
          </p:cNvPicPr>
          <p:nvPr/>
        </p:nvPicPr>
        <p:blipFill>
          <a:blip r:embed="rId3"/>
          <a:stretch>
            <a:fillRect/>
          </a:stretch>
        </p:blipFill>
        <p:spPr>
          <a:xfrm>
            <a:off x="142503" y="4845137"/>
            <a:ext cx="8075221" cy="1421021"/>
          </a:xfrm>
          <a:prstGeom prst="rect">
            <a:avLst/>
          </a:prstGeom>
        </p:spPr>
      </p:pic>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058DE7B3-6FB7-6120-DF37-824F16F019A5}"/>
                  </a:ext>
                </a:extLst>
              </p14:cNvPr>
              <p14:cNvContentPartPr/>
              <p14:nvPr/>
            </p14:nvContentPartPr>
            <p14:xfrm>
              <a:off x="1567253" y="1697110"/>
              <a:ext cx="3933000" cy="110160"/>
            </p14:xfrm>
          </p:contentPart>
        </mc:Choice>
        <mc:Fallback xmlns="">
          <p:pic>
            <p:nvPicPr>
              <p:cNvPr id="5" name="Ink 4">
                <a:extLst>
                  <a:ext uri="{FF2B5EF4-FFF2-40B4-BE49-F238E27FC236}">
                    <a16:creationId xmlns:a16="http://schemas.microsoft.com/office/drawing/2014/main" id="{058DE7B3-6FB7-6120-DF37-824F16F019A5}"/>
                  </a:ext>
                </a:extLst>
              </p:cNvPr>
              <p:cNvPicPr/>
              <p:nvPr/>
            </p:nvPicPr>
            <p:blipFill>
              <a:blip r:embed="rId5"/>
              <a:stretch>
                <a:fillRect/>
              </a:stretch>
            </p:blipFill>
            <p:spPr>
              <a:xfrm>
                <a:off x="1558613" y="1688470"/>
                <a:ext cx="3950640" cy="1278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 name="Ink 6">
                <a:extLst>
                  <a:ext uri="{FF2B5EF4-FFF2-40B4-BE49-F238E27FC236}">
                    <a16:creationId xmlns:a16="http://schemas.microsoft.com/office/drawing/2014/main" id="{01B2F43A-B4A1-BB82-3E79-23732C54DDAC}"/>
                  </a:ext>
                </a:extLst>
              </p14:cNvPr>
              <p14:cNvContentPartPr/>
              <p14:nvPr/>
            </p14:nvContentPartPr>
            <p14:xfrm>
              <a:off x="5390813" y="1328830"/>
              <a:ext cx="2344680" cy="3981600"/>
            </p14:xfrm>
          </p:contentPart>
        </mc:Choice>
        <mc:Fallback xmlns="">
          <p:pic>
            <p:nvPicPr>
              <p:cNvPr id="7" name="Ink 6">
                <a:extLst>
                  <a:ext uri="{FF2B5EF4-FFF2-40B4-BE49-F238E27FC236}">
                    <a16:creationId xmlns:a16="http://schemas.microsoft.com/office/drawing/2014/main" id="{01B2F43A-B4A1-BB82-3E79-23732C54DDAC}"/>
                  </a:ext>
                </a:extLst>
              </p:cNvPr>
              <p:cNvPicPr/>
              <p:nvPr/>
            </p:nvPicPr>
            <p:blipFill>
              <a:blip r:embed="rId7"/>
              <a:stretch>
                <a:fillRect/>
              </a:stretch>
            </p:blipFill>
            <p:spPr>
              <a:xfrm>
                <a:off x="5381813" y="1320190"/>
                <a:ext cx="2362320" cy="3999240"/>
              </a:xfrm>
              <a:prstGeom prst="rect">
                <a:avLst/>
              </a:prstGeom>
            </p:spPr>
          </p:pic>
        </mc:Fallback>
      </mc:AlternateContent>
    </p:spTree>
    <p:extLst>
      <p:ext uri="{BB962C8B-B14F-4D97-AF65-F5344CB8AC3E}">
        <p14:creationId xmlns:p14="http://schemas.microsoft.com/office/powerpoint/2010/main" val="20200237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Reminder: Questions from Today</a:t>
            </a:r>
          </a:p>
        </p:txBody>
      </p:sp>
      <p:sp>
        <p:nvSpPr>
          <p:cNvPr id="3" name="Content Placeholder 2"/>
          <p:cNvSpPr>
            <a:spLocks noGrp="1"/>
          </p:cNvSpPr>
          <p:nvPr>
            <p:ph idx="1"/>
          </p:nvPr>
        </p:nvSpPr>
        <p:spPr>
          <a:xfrm>
            <a:off x="457200" y="1600201"/>
            <a:ext cx="8229600" cy="3425158"/>
          </a:xfrm>
        </p:spPr>
        <p:txBody>
          <a:bodyPr>
            <a:normAutofit fontScale="92500" lnSpcReduction="20000"/>
          </a:bodyPr>
          <a:lstStyle/>
          <a:p>
            <a:pPr marL="0" indent="0">
              <a:buNone/>
            </a:pPr>
            <a:r>
              <a:rPr lang="en-US" sz="2800" b="1" dirty="0"/>
              <a:t>Collaborative Exercises</a:t>
            </a:r>
          </a:p>
          <a:p>
            <a:r>
              <a:rPr lang="en-US" sz="2800" i="1" dirty="0" err="1"/>
              <a:t>PracticeMapsAndObjectIntro</a:t>
            </a:r>
            <a:endParaRPr lang="en-US" sz="2800" i="1" dirty="0"/>
          </a:p>
          <a:p>
            <a:r>
              <a:rPr lang="en-US" sz="2800" i="1" dirty="0" err="1"/>
              <a:t>MapsAndObjectIntroQuiz</a:t>
            </a:r>
            <a:endParaRPr lang="en-US" sz="2800" i="1" dirty="0"/>
          </a:p>
          <a:p>
            <a:endParaRPr lang="en-US" sz="2800" dirty="0"/>
          </a:p>
          <a:p>
            <a:r>
              <a:rPr lang="en-US" sz="2800" dirty="0"/>
              <a:t>Post ANY questions to Piazza </a:t>
            </a:r>
            <a:r>
              <a:rPr lang="en-US" sz="2800" b="1" i="1" u="sng" dirty="0"/>
              <a:t>even including code </a:t>
            </a:r>
            <a:r>
              <a:rPr lang="en-US" sz="2800" dirty="0"/>
              <a:t>since this is purely collaborative exercise and the solution code is available to you</a:t>
            </a:r>
          </a:p>
          <a:p>
            <a:r>
              <a:rPr lang="en-US" sz="2800" dirty="0"/>
              <a:t>Please help! Post answers to questions posted by other students</a:t>
            </a:r>
          </a:p>
          <a:p>
            <a:endParaRPr lang="en-US" sz="2800" dirty="0"/>
          </a:p>
          <a:p>
            <a:endParaRPr lang="en-US" sz="2800" dirty="0"/>
          </a:p>
        </p:txBody>
      </p:sp>
    </p:spTree>
    <p:extLst>
      <p:ext uri="{BB962C8B-B14F-4D97-AF65-F5344CB8AC3E}">
        <p14:creationId xmlns:p14="http://schemas.microsoft.com/office/powerpoint/2010/main" val="14016868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Maps – What, When, Why, How?</a:t>
            </a:r>
          </a:p>
        </p:txBody>
      </p:sp>
      <p:sp>
        <p:nvSpPr>
          <p:cNvPr id="3" name="Content Placeholder 2"/>
          <p:cNvSpPr>
            <a:spLocks noGrp="1"/>
          </p:cNvSpPr>
          <p:nvPr>
            <p:ph idx="1"/>
          </p:nvPr>
        </p:nvSpPr>
        <p:spPr>
          <a:xfrm>
            <a:off x="457200" y="1600200"/>
            <a:ext cx="8686800" cy="5029200"/>
          </a:xfrm>
        </p:spPr>
        <p:txBody>
          <a:bodyPr>
            <a:normAutofit fontScale="92500" lnSpcReduction="10000"/>
          </a:bodyPr>
          <a:lstStyle/>
          <a:p>
            <a:pPr marL="0" indent="0">
              <a:buNone/>
            </a:pPr>
            <a:r>
              <a:rPr lang="en-US"/>
              <a:t>What:</a:t>
            </a:r>
          </a:p>
          <a:p>
            <a:r>
              <a:rPr lang="en-US"/>
              <a:t>Collection of key-value pairs</a:t>
            </a:r>
          </a:p>
          <a:p>
            <a:pPr lvl="1"/>
            <a:r>
              <a:rPr lang="en-US"/>
              <a:t>Key is the identifier </a:t>
            </a:r>
          </a:p>
          <a:p>
            <a:pPr lvl="2"/>
            <a:r>
              <a:rPr lang="en-US"/>
              <a:t>i.e. A word in a dictionary, or a student ID number, something that uniquely identifies an item</a:t>
            </a:r>
          </a:p>
          <a:p>
            <a:pPr lvl="1"/>
            <a:r>
              <a:rPr lang="en-US"/>
              <a:t>Value is the data for that identifier</a:t>
            </a:r>
          </a:p>
          <a:p>
            <a:pPr lvl="2"/>
            <a:r>
              <a:rPr lang="en-US"/>
              <a:t>i.e. The definition of a word in a dictionary, a Student object for an ID, the value associated with an unique ID</a:t>
            </a:r>
          </a:p>
          <a:p>
            <a:r>
              <a:rPr lang="en-US"/>
              <a:t>Think of this like a dictionary (in some programming languages they’re even called dictionaries)</a:t>
            </a:r>
          </a:p>
          <a:p>
            <a:pPr lvl="1"/>
            <a:r>
              <a:rPr lang="en-US"/>
              <a:t>Key: word</a:t>
            </a:r>
          </a:p>
          <a:p>
            <a:pPr lvl="1"/>
            <a:r>
              <a:rPr lang="en-US"/>
              <a:t>Value: definition</a:t>
            </a:r>
          </a:p>
        </p:txBody>
      </p:sp>
    </p:spTree>
    <p:extLst>
      <p:ext uri="{BB962C8B-B14F-4D97-AF65-F5344CB8AC3E}">
        <p14:creationId xmlns:p14="http://schemas.microsoft.com/office/powerpoint/2010/main" val="29894506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Maps – What, When, Why, How?</a:t>
            </a:r>
          </a:p>
        </p:txBody>
      </p:sp>
      <p:sp>
        <p:nvSpPr>
          <p:cNvPr id="3" name="Content Placeholder 2"/>
          <p:cNvSpPr>
            <a:spLocks noGrp="1"/>
          </p:cNvSpPr>
          <p:nvPr>
            <p:ph idx="1"/>
          </p:nvPr>
        </p:nvSpPr>
        <p:spPr/>
        <p:txBody>
          <a:bodyPr>
            <a:normAutofit fontScale="92500"/>
          </a:bodyPr>
          <a:lstStyle/>
          <a:p>
            <a:pPr marL="0" indent="0">
              <a:buNone/>
            </a:pPr>
            <a:r>
              <a:rPr lang="en-US" dirty="0"/>
              <a:t>When:</a:t>
            </a:r>
          </a:p>
          <a:p>
            <a:r>
              <a:rPr lang="en-US" dirty="0"/>
              <a:t>We use maps when a unique piece of data is used to retrieve additional information</a:t>
            </a:r>
          </a:p>
          <a:p>
            <a:pPr marL="0" indent="0">
              <a:buNone/>
            </a:pPr>
            <a:r>
              <a:rPr lang="en-US" dirty="0"/>
              <a:t>Why:</a:t>
            </a:r>
          </a:p>
          <a:p>
            <a:r>
              <a:rPr lang="en-US" dirty="0"/>
              <a:t>Fast access to information based on a unique key</a:t>
            </a:r>
          </a:p>
          <a:p>
            <a:pPr marL="0" indent="0">
              <a:buNone/>
            </a:pPr>
            <a:r>
              <a:rPr lang="en-US" dirty="0"/>
              <a:t>Example:</a:t>
            </a:r>
          </a:p>
          <a:p>
            <a:pPr marL="0" indent="0">
              <a:buNone/>
            </a:pPr>
            <a:r>
              <a:rPr lang="en-US" sz="2600" dirty="0">
                <a:latin typeface="Courier New" panose="02070309020205020404" pitchFamily="49" charset="0"/>
                <a:cs typeface="Courier New" panose="02070309020205020404" pitchFamily="49" charset="0"/>
              </a:rPr>
              <a:t>HashMap&lt;String, Student&gt; </a:t>
            </a:r>
          </a:p>
          <a:p>
            <a:pPr marL="0" indent="0">
              <a:buNone/>
            </a:pPr>
            <a:r>
              <a:rPr lang="en-US" sz="2600" dirty="0">
                <a:latin typeface="Courier New" panose="02070309020205020404" pitchFamily="49" charset="0"/>
                <a:cs typeface="Courier New" panose="02070309020205020404" pitchFamily="49" charset="0"/>
              </a:rPr>
              <a:t>   </a:t>
            </a:r>
            <a:r>
              <a:rPr lang="en-US" sz="2600" dirty="0" err="1">
                <a:latin typeface="Courier New" panose="02070309020205020404" pitchFamily="49" charset="0"/>
                <a:cs typeface="Courier New" panose="02070309020205020404" pitchFamily="49" charset="0"/>
              </a:rPr>
              <a:t>usernameToStudent</a:t>
            </a:r>
            <a:r>
              <a:rPr lang="en-US" sz="2600" dirty="0">
                <a:latin typeface="Courier New" panose="02070309020205020404" pitchFamily="49" charset="0"/>
                <a:cs typeface="Courier New" panose="02070309020205020404" pitchFamily="49" charset="0"/>
              </a:rPr>
              <a:t> = </a:t>
            </a:r>
          </a:p>
          <a:p>
            <a:pPr marL="0" indent="0">
              <a:buNone/>
            </a:pPr>
            <a:r>
              <a:rPr lang="en-US" sz="2600" dirty="0">
                <a:latin typeface="Courier New" panose="02070309020205020404" pitchFamily="49" charset="0"/>
                <a:cs typeface="Courier New" panose="02070309020205020404" pitchFamily="49" charset="0"/>
              </a:rPr>
              <a:t>       </a:t>
            </a:r>
            <a:r>
              <a:rPr lang="en-US" sz="2600" b="1" dirty="0">
                <a:latin typeface="Courier New" panose="02070309020205020404" pitchFamily="49" charset="0"/>
                <a:cs typeface="Courier New" panose="02070309020205020404" pitchFamily="49" charset="0"/>
              </a:rPr>
              <a:t>new</a:t>
            </a:r>
            <a:r>
              <a:rPr lang="en-US" sz="2600" dirty="0">
                <a:latin typeface="Courier New" panose="02070309020205020404" pitchFamily="49" charset="0"/>
                <a:cs typeface="Courier New" panose="02070309020205020404" pitchFamily="49" charset="0"/>
              </a:rPr>
              <a:t> HashMap&lt;String, Student&gt;();</a:t>
            </a:r>
          </a:p>
        </p:txBody>
      </p:sp>
    </p:spTree>
    <p:extLst>
      <p:ext uri="{BB962C8B-B14F-4D97-AF65-F5344CB8AC3E}">
        <p14:creationId xmlns:p14="http://schemas.microsoft.com/office/powerpoint/2010/main" val="5934191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10C0F0-A4AA-C4E1-E13B-896607819AB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E45866E-7500-D23B-2F8D-E7F829573D05}"/>
              </a:ext>
            </a:extLst>
          </p:cNvPr>
          <p:cNvSpPr>
            <a:spLocks noGrp="1"/>
          </p:cNvSpPr>
          <p:nvPr>
            <p:ph type="title"/>
          </p:nvPr>
        </p:nvSpPr>
        <p:spPr>
          <a:xfrm>
            <a:off x="457200" y="0"/>
            <a:ext cx="8229600" cy="1143000"/>
          </a:xfrm>
        </p:spPr>
        <p:txBody>
          <a:bodyPr/>
          <a:lstStyle/>
          <a:p>
            <a:r>
              <a:rPr lang="en-US" dirty="0"/>
              <a:t>Another Example</a:t>
            </a:r>
          </a:p>
        </p:txBody>
      </p:sp>
      <p:sp>
        <p:nvSpPr>
          <p:cNvPr id="3" name="Content Placeholder 2">
            <a:extLst>
              <a:ext uri="{FF2B5EF4-FFF2-40B4-BE49-F238E27FC236}">
                <a16:creationId xmlns:a16="http://schemas.microsoft.com/office/drawing/2014/main" id="{B3920658-D0E6-E626-0CFE-F8E48045D7D8}"/>
              </a:ext>
            </a:extLst>
          </p:cNvPr>
          <p:cNvSpPr>
            <a:spLocks noGrp="1"/>
          </p:cNvSpPr>
          <p:nvPr>
            <p:ph idx="1"/>
          </p:nvPr>
        </p:nvSpPr>
        <p:spPr>
          <a:xfrm>
            <a:off x="152400" y="838201"/>
            <a:ext cx="8915400" cy="878840"/>
          </a:xfrm>
        </p:spPr>
        <p:txBody>
          <a:bodyPr vert="horz" lIns="91440" tIns="45720" rIns="91440" bIns="45720" rtlCol="0" anchor="t">
            <a:normAutofit/>
          </a:bodyPr>
          <a:lstStyle/>
          <a:p>
            <a:pPr marL="0" indent="0">
              <a:buNone/>
              <a:tabLst>
                <a:tab pos="338138" algn="l"/>
              </a:tabLst>
            </a:pPr>
            <a:r>
              <a:rPr lang="en-US" sz="1800" dirty="0">
                <a:latin typeface="Courier New" panose="02070309020205020404" pitchFamily="49" charset="0"/>
                <a:cs typeface="Courier New" panose="02070309020205020404" pitchFamily="49" charset="0"/>
              </a:rPr>
              <a:t>HashMap&lt;String, Dog&gt; </a:t>
            </a:r>
            <a:r>
              <a:rPr lang="en-US" sz="1800" dirty="0" err="1">
                <a:latin typeface="Courier New"/>
                <a:cs typeface="Courier New"/>
              </a:rPr>
              <a:t>nameToDogMap</a:t>
            </a:r>
            <a:r>
              <a:rPr lang="en-US" sz="1800" dirty="0">
                <a:latin typeface="Courier New" panose="02070309020205020404" pitchFamily="49" charset="0"/>
                <a:cs typeface="Courier New" panose="02070309020205020404" pitchFamily="49" charset="0"/>
              </a:rPr>
              <a:t> = </a:t>
            </a:r>
            <a:r>
              <a:rPr lang="en-US" sz="1800" b="1" dirty="0">
                <a:latin typeface="Courier New" panose="02070309020205020404" pitchFamily="49" charset="0"/>
                <a:cs typeface="Courier New" panose="02070309020205020404" pitchFamily="49" charset="0"/>
              </a:rPr>
              <a:t>new</a:t>
            </a:r>
            <a:r>
              <a:rPr lang="en-US" sz="1800" dirty="0">
                <a:latin typeface="Courier New" panose="02070309020205020404" pitchFamily="49" charset="0"/>
                <a:cs typeface="Courier New" panose="02070309020205020404" pitchFamily="49" charset="0"/>
              </a:rPr>
              <a:t> HashMap&lt;String, Dog&gt;();</a:t>
            </a:r>
          </a:p>
          <a:p>
            <a:pPr marL="0" indent="0">
              <a:buNone/>
              <a:tabLst>
                <a:tab pos="338138" algn="l"/>
              </a:tabLst>
            </a:pPr>
            <a:endParaRPr lang="en-US" sz="3300" dirty="0">
              <a:cs typeface="Courier New" panose="02070309020205020404" pitchFamily="49" charset="0"/>
            </a:endParaRPr>
          </a:p>
          <a:p>
            <a:pPr marL="0" indent="0">
              <a:buNone/>
              <a:tabLst>
                <a:tab pos="501650" algn="l"/>
              </a:tabLst>
            </a:pPr>
            <a:endParaRPr lang="en-US" dirty="0">
              <a:latin typeface="Courier New" panose="02070309020205020404" pitchFamily="49" charset="0"/>
              <a:cs typeface="Courier New" panose="02070309020205020404" pitchFamily="49" charset="0"/>
            </a:endParaRPr>
          </a:p>
          <a:p>
            <a:pPr marL="0" indent="0">
              <a:buNone/>
              <a:tabLst>
                <a:tab pos="338138" algn="l"/>
              </a:tabLst>
            </a:pPr>
            <a:endParaRPr lang="en-US" sz="2400" dirty="0">
              <a:latin typeface="Courier New" panose="02070309020205020404" pitchFamily="49" charset="0"/>
              <a:cs typeface="Courier New" panose="02070309020205020404" pitchFamily="49" charset="0"/>
            </a:endParaRPr>
          </a:p>
          <a:p>
            <a:pPr marL="0" indent="0">
              <a:buNone/>
              <a:tabLst>
                <a:tab pos="338138" algn="l"/>
              </a:tabLst>
            </a:pPr>
            <a:endParaRPr lang="en-US" sz="2400" dirty="0">
              <a:latin typeface="Courier New" panose="02070309020205020404" pitchFamily="49" charset="0"/>
              <a:cs typeface="Courier New" panose="02070309020205020404" pitchFamily="49" charset="0"/>
            </a:endParaRPr>
          </a:p>
          <a:p>
            <a:pPr marL="0" indent="0">
              <a:buNone/>
              <a:tabLst>
                <a:tab pos="338138" algn="l"/>
              </a:tabLst>
            </a:pPr>
            <a:endParaRPr lang="en-US" sz="2400" dirty="0">
              <a:latin typeface="Courier New" panose="02070309020205020404" pitchFamily="49" charset="0"/>
              <a:cs typeface="Courier New" panose="02070309020205020404" pitchFamily="49" charset="0"/>
            </a:endParaRPr>
          </a:p>
        </p:txBody>
      </p:sp>
      <p:graphicFrame>
        <p:nvGraphicFramePr>
          <p:cNvPr id="10" name="Table 9">
            <a:extLst>
              <a:ext uri="{FF2B5EF4-FFF2-40B4-BE49-F238E27FC236}">
                <a16:creationId xmlns:a16="http://schemas.microsoft.com/office/drawing/2014/main" id="{9A0B28F2-44CD-C859-AEA8-819753A5F12E}"/>
              </a:ext>
            </a:extLst>
          </p:cNvPr>
          <p:cNvGraphicFramePr>
            <a:graphicFrameLocks noGrp="1"/>
          </p:cNvGraphicFramePr>
          <p:nvPr>
            <p:extLst>
              <p:ext uri="{D42A27DB-BD31-4B8C-83A1-F6EECF244321}">
                <p14:modId xmlns:p14="http://schemas.microsoft.com/office/powerpoint/2010/main" val="2355898284"/>
              </p:ext>
            </p:extLst>
          </p:nvPr>
        </p:nvGraphicFramePr>
        <p:xfrm>
          <a:off x="251889" y="1239992"/>
          <a:ext cx="2526034" cy="5288280"/>
        </p:xfrm>
        <a:graphic>
          <a:graphicData uri="http://schemas.openxmlformats.org/drawingml/2006/table">
            <a:tbl>
              <a:tblPr firstRow="1" bandRow="1">
                <a:tableStyleId>{5C22544A-7EE6-4342-B048-85BDC9FD1C3A}</a:tableStyleId>
              </a:tblPr>
              <a:tblGrid>
                <a:gridCol w="1067624">
                  <a:extLst>
                    <a:ext uri="{9D8B030D-6E8A-4147-A177-3AD203B41FA5}">
                      <a16:colId xmlns:a16="http://schemas.microsoft.com/office/drawing/2014/main" val="2795328302"/>
                    </a:ext>
                  </a:extLst>
                </a:gridCol>
                <a:gridCol w="1458410">
                  <a:extLst>
                    <a:ext uri="{9D8B030D-6E8A-4147-A177-3AD203B41FA5}">
                      <a16:colId xmlns:a16="http://schemas.microsoft.com/office/drawing/2014/main" val="2355400934"/>
                    </a:ext>
                  </a:extLst>
                </a:gridCol>
              </a:tblGrid>
              <a:tr h="881380">
                <a:tc>
                  <a:txBody>
                    <a:bodyPr/>
                    <a:lstStyle/>
                    <a:p>
                      <a:r>
                        <a:rPr lang="en-US" dirty="0"/>
                        <a:t>Key</a:t>
                      </a:r>
                    </a:p>
                  </a:txBody>
                  <a:tcPr/>
                </a:tc>
                <a:tc>
                  <a:txBody>
                    <a:bodyPr/>
                    <a:lstStyle/>
                    <a:p>
                      <a:r>
                        <a:rPr lang="en-US" dirty="0"/>
                        <a:t>Value</a:t>
                      </a:r>
                    </a:p>
                  </a:txBody>
                  <a:tcPr/>
                </a:tc>
                <a:extLst>
                  <a:ext uri="{0D108BD9-81ED-4DB2-BD59-A6C34878D82A}">
                    <a16:rowId xmlns:a16="http://schemas.microsoft.com/office/drawing/2014/main" val="57534544"/>
                  </a:ext>
                </a:extLst>
              </a:tr>
              <a:tr h="881380">
                <a:tc>
                  <a:txBody>
                    <a:bodyPr/>
                    <a:lstStyle/>
                    <a:p>
                      <a:r>
                        <a:rPr lang="en-US" dirty="0"/>
                        <a:t>Ally</a:t>
                      </a:r>
                    </a:p>
                  </a:txBody>
                  <a:tcPr/>
                </a:tc>
                <a:tc>
                  <a:txBody>
                    <a:bodyPr/>
                    <a:lstStyle/>
                    <a:p>
                      <a:endParaRPr lang="en-US" dirty="0"/>
                    </a:p>
                  </a:txBody>
                  <a:tcPr/>
                </a:tc>
                <a:extLst>
                  <a:ext uri="{0D108BD9-81ED-4DB2-BD59-A6C34878D82A}">
                    <a16:rowId xmlns:a16="http://schemas.microsoft.com/office/drawing/2014/main" val="805162091"/>
                  </a:ext>
                </a:extLst>
              </a:tr>
              <a:tr h="881380">
                <a:tc>
                  <a:txBody>
                    <a:bodyPr/>
                    <a:lstStyle/>
                    <a:p>
                      <a:r>
                        <a:rPr lang="en-US" dirty="0"/>
                        <a:t>Buddy</a:t>
                      </a:r>
                    </a:p>
                  </a:txBody>
                  <a:tcPr/>
                </a:tc>
                <a:tc>
                  <a:txBody>
                    <a:bodyPr/>
                    <a:lstStyle/>
                    <a:p>
                      <a:endParaRPr lang="en-US" dirty="0"/>
                    </a:p>
                  </a:txBody>
                  <a:tcPr/>
                </a:tc>
                <a:extLst>
                  <a:ext uri="{0D108BD9-81ED-4DB2-BD59-A6C34878D82A}">
                    <a16:rowId xmlns:a16="http://schemas.microsoft.com/office/drawing/2014/main" val="1503008689"/>
                  </a:ext>
                </a:extLst>
              </a:tr>
              <a:tr h="881380">
                <a:tc>
                  <a:txBody>
                    <a:bodyPr/>
                    <a:lstStyle/>
                    <a:p>
                      <a:r>
                        <a:rPr lang="en-US" dirty="0"/>
                        <a:t>Doug</a:t>
                      </a:r>
                    </a:p>
                  </a:txBody>
                  <a:tcPr/>
                </a:tc>
                <a:tc>
                  <a:txBody>
                    <a:bodyPr/>
                    <a:lstStyle/>
                    <a:p>
                      <a:endParaRPr lang="en-US" dirty="0"/>
                    </a:p>
                  </a:txBody>
                  <a:tcPr/>
                </a:tc>
                <a:extLst>
                  <a:ext uri="{0D108BD9-81ED-4DB2-BD59-A6C34878D82A}">
                    <a16:rowId xmlns:a16="http://schemas.microsoft.com/office/drawing/2014/main" val="1784825259"/>
                  </a:ext>
                </a:extLst>
              </a:tr>
              <a:tr h="881380">
                <a:tc>
                  <a:txBody>
                    <a:bodyPr/>
                    <a:lstStyle/>
                    <a:p>
                      <a:r>
                        <a:rPr lang="en-US" dirty="0"/>
                        <a:t>Pickles</a:t>
                      </a:r>
                    </a:p>
                  </a:txBody>
                  <a:tcPr/>
                </a:tc>
                <a:tc>
                  <a:txBody>
                    <a:bodyPr/>
                    <a:lstStyle/>
                    <a:p>
                      <a:endParaRPr lang="en-US" dirty="0"/>
                    </a:p>
                  </a:txBody>
                  <a:tcPr/>
                </a:tc>
                <a:extLst>
                  <a:ext uri="{0D108BD9-81ED-4DB2-BD59-A6C34878D82A}">
                    <a16:rowId xmlns:a16="http://schemas.microsoft.com/office/drawing/2014/main" val="3220264194"/>
                  </a:ext>
                </a:extLst>
              </a:tr>
              <a:tr h="881380">
                <a:tc>
                  <a:txBody>
                    <a:bodyPr/>
                    <a:lstStyle/>
                    <a:p>
                      <a:r>
                        <a:rPr lang="en-US" dirty="0"/>
                        <a:t>Yolanda</a:t>
                      </a:r>
                    </a:p>
                  </a:txBody>
                  <a:tcPr/>
                </a:tc>
                <a:tc>
                  <a:txBody>
                    <a:bodyPr/>
                    <a:lstStyle/>
                    <a:p>
                      <a:endParaRPr lang="en-US" dirty="0"/>
                    </a:p>
                  </a:txBody>
                  <a:tcPr/>
                </a:tc>
                <a:extLst>
                  <a:ext uri="{0D108BD9-81ED-4DB2-BD59-A6C34878D82A}">
                    <a16:rowId xmlns:a16="http://schemas.microsoft.com/office/drawing/2014/main" val="2778955349"/>
                  </a:ext>
                </a:extLst>
              </a:tr>
            </a:tbl>
          </a:graphicData>
        </a:graphic>
      </p:graphicFrame>
      <p:pic>
        <p:nvPicPr>
          <p:cNvPr id="11" name="Picture 10">
            <a:extLst>
              <a:ext uri="{FF2B5EF4-FFF2-40B4-BE49-F238E27FC236}">
                <a16:creationId xmlns:a16="http://schemas.microsoft.com/office/drawing/2014/main" id="{7F0AD270-7771-97C8-14F2-91316D4BDC2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52755" y="2113486"/>
            <a:ext cx="710481" cy="817668"/>
          </a:xfrm>
          <a:prstGeom prst="rect">
            <a:avLst/>
          </a:prstGeom>
        </p:spPr>
      </p:pic>
      <p:pic>
        <p:nvPicPr>
          <p:cNvPr id="12" name="Picture 11">
            <a:extLst>
              <a:ext uri="{FF2B5EF4-FFF2-40B4-BE49-F238E27FC236}">
                <a16:creationId xmlns:a16="http://schemas.microsoft.com/office/drawing/2014/main" id="{393DBEC0-2FD0-3947-4E08-6674A91D3A9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52754" y="3061118"/>
            <a:ext cx="710481" cy="817668"/>
          </a:xfrm>
          <a:prstGeom prst="rect">
            <a:avLst/>
          </a:prstGeom>
        </p:spPr>
      </p:pic>
      <p:pic>
        <p:nvPicPr>
          <p:cNvPr id="13" name="Picture 12">
            <a:extLst>
              <a:ext uri="{FF2B5EF4-FFF2-40B4-BE49-F238E27FC236}">
                <a16:creationId xmlns:a16="http://schemas.microsoft.com/office/drawing/2014/main" id="{22AA7683-7802-C47C-F7E8-008E1AB76B8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52754" y="3909372"/>
            <a:ext cx="710481" cy="817668"/>
          </a:xfrm>
          <a:prstGeom prst="rect">
            <a:avLst/>
          </a:prstGeom>
        </p:spPr>
      </p:pic>
      <p:pic>
        <p:nvPicPr>
          <p:cNvPr id="14" name="Picture 13">
            <a:extLst>
              <a:ext uri="{FF2B5EF4-FFF2-40B4-BE49-F238E27FC236}">
                <a16:creationId xmlns:a16="http://schemas.microsoft.com/office/drawing/2014/main" id="{B10E83C0-A991-7E40-5869-157A6E7FFDA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52754" y="4834037"/>
            <a:ext cx="710481" cy="817668"/>
          </a:xfrm>
          <a:prstGeom prst="rect">
            <a:avLst/>
          </a:prstGeom>
        </p:spPr>
      </p:pic>
      <p:pic>
        <p:nvPicPr>
          <p:cNvPr id="15" name="Picture 14">
            <a:extLst>
              <a:ext uri="{FF2B5EF4-FFF2-40B4-BE49-F238E27FC236}">
                <a16:creationId xmlns:a16="http://schemas.microsoft.com/office/drawing/2014/main" id="{DA875E34-D9F3-F6EC-41BC-5AC7B6D4EE0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52753" y="5710604"/>
            <a:ext cx="710481" cy="817668"/>
          </a:xfrm>
          <a:prstGeom prst="rect">
            <a:avLst/>
          </a:prstGeom>
        </p:spPr>
      </p:pic>
      <p:sp>
        <p:nvSpPr>
          <p:cNvPr id="17" name="TextBox 16">
            <a:extLst>
              <a:ext uri="{FF2B5EF4-FFF2-40B4-BE49-F238E27FC236}">
                <a16:creationId xmlns:a16="http://schemas.microsoft.com/office/drawing/2014/main" id="{93439F45-A975-F0FC-CF3C-8067F510AC09}"/>
              </a:ext>
            </a:extLst>
          </p:cNvPr>
          <p:cNvSpPr txBox="1"/>
          <p:nvPr/>
        </p:nvSpPr>
        <p:spPr>
          <a:xfrm>
            <a:off x="2777924" y="1407892"/>
            <a:ext cx="6366078" cy="4924425"/>
          </a:xfrm>
          <a:prstGeom prst="rect">
            <a:avLst/>
          </a:prstGeom>
          <a:noFill/>
        </p:spPr>
        <p:txBody>
          <a:bodyPr wrap="square">
            <a:spAutoFit/>
          </a:bodyPr>
          <a:lstStyle/>
          <a:p>
            <a:pPr marL="0" indent="0">
              <a:buNone/>
              <a:tabLst>
                <a:tab pos="501650" algn="l"/>
              </a:tabLst>
            </a:pPr>
            <a:r>
              <a:rPr lang="en-US" sz="1800" dirty="0">
                <a:latin typeface="Courier New"/>
                <a:cs typeface="Courier New"/>
              </a:rPr>
              <a:t>Can be created all at once</a:t>
            </a:r>
          </a:p>
          <a:p>
            <a:pPr marL="0" indent="0">
              <a:buNone/>
              <a:tabLst>
                <a:tab pos="501650" algn="l"/>
              </a:tabLst>
            </a:pPr>
            <a:endParaRPr lang="en-US" sz="1800" dirty="0">
              <a:latin typeface="Courier New"/>
              <a:cs typeface="Courier New"/>
            </a:endParaRPr>
          </a:p>
          <a:p>
            <a:pPr marL="0" indent="0">
              <a:buNone/>
              <a:tabLst>
                <a:tab pos="501650" algn="l"/>
              </a:tabLst>
            </a:pPr>
            <a:r>
              <a:rPr lang="en-US" sz="1800" dirty="0" err="1">
                <a:latin typeface="Courier New"/>
                <a:cs typeface="Courier New"/>
              </a:rPr>
              <a:t>nameToDogMap</a:t>
            </a:r>
            <a:r>
              <a:rPr lang="en-US" dirty="0">
                <a:latin typeface="Courier New"/>
                <a:cs typeface="Courier New"/>
              </a:rPr>
              <a:t> = {</a:t>
            </a:r>
          </a:p>
          <a:p>
            <a:pPr marL="0" indent="0">
              <a:buNone/>
              <a:tabLst>
                <a:tab pos="501650" algn="l"/>
              </a:tabLst>
            </a:pPr>
            <a:r>
              <a:rPr lang="en-US" dirty="0">
                <a:latin typeface="Courier New" panose="02070309020205020404" pitchFamily="49" charset="0"/>
                <a:cs typeface="Courier New" panose="02070309020205020404" pitchFamily="49" charset="0"/>
              </a:rPr>
              <a:t>	("Ally", new Dog("Ally"),</a:t>
            </a:r>
          </a:p>
          <a:p>
            <a:pPr marL="0" indent="0">
              <a:buNone/>
              <a:tabLst>
                <a:tab pos="501650" algn="l"/>
              </a:tabLst>
            </a:pPr>
            <a:r>
              <a:rPr lang="en-US" dirty="0">
                <a:latin typeface="Courier New" panose="02070309020205020404" pitchFamily="49" charset="0"/>
                <a:cs typeface="Courier New" panose="02070309020205020404" pitchFamily="49" charset="0"/>
              </a:rPr>
              <a:t>	("Buddy", new Dog("Buddy"),</a:t>
            </a:r>
          </a:p>
          <a:p>
            <a:pPr marL="0" indent="0">
              <a:buNone/>
              <a:tabLst>
                <a:tab pos="501650" algn="l"/>
              </a:tabLst>
            </a:pPr>
            <a:r>
              <a:rPr lang="en-US" dirty="0">
                <a:latin typeface="Courier New" panose="02070309020205020404" pitchFamily="49" charset="0"/>
                <a:cs typeface="Courier New" panose="02070309020205020404" pitchFamily="49" charset="0"/>
              </a:rPr>
              <a:t>	("Doug", new Dog("Doug"),</a:t>
            </a:r>
          </a:p>
          <a:p>
            <a:pPr marL="0" indent="0">
              <a:buNone/>
              <a:tabLst>
                <a:tab pos="501650" algn="l"/>
              </a:tabLst>
            </a:pPr>
            <a:r>
              <a:rPr lang="en-US" dirty="0">
                <a:latin typeface="Courier New" panose="02070309020205020404" pitchFamily="49" charset="0"/>
                <a:cs typeface="Courier New" panose="02070309020205020404" pitchFamily="49" charset="0"/>
              </a:rPr>
              <a:t>	("Pickles", new Dog("Pickles "),</a:t>
            </a:r>
          </a:p>
          <a:p>
            <a:pPr marL="0" indent="0">
              <a:buNone/>
              <a:tabLst>
                <a:tab pos="501650" algn="l"/>
              </a:tabLst>
            </a:pPr>
            <a:r>
              <a:rPr lang="en-US" dirty="0">
                <a:latin typeface="Courier New" panose="02070309020205020404" pitchFamily="49" charset="0"/>
                <a:cs typeface="Courier New" panose="02070309020205020404" pitchFamily="49" charset="0"/>
              </a:rPr>
              <a:t>	("Yolanda", new Dog("Yolanda")</a:t>
            </a:r>
          </a:p>
          <a:p>
            <a:pPr marL="0" indent="0">
              <a:buNone/>
              <a:tabLst>
                <a:tab pos="501650" algn="l"/>
              </a:tabLst>
            </a:pPr>
            <a:r>
              <a:rPr lang="en-US" dirty="0">
                <a:latin typeface="Courier New" panose="02070309020205020404" pitchFamily="49" charset="0"/>
                <a:cs typeface="Courier New" panose="02070309020205020404" pitchFamily="49" charset="0"/>
              </a:rPr>
              <a:t>}</a:t>
            </a:r>
          </a:p>
          <a:p>
            <a:pPr marL="0" indent="0">
              <a:buNone/>
              <a:tabLst>
                <a:tab pos="501650" algn="l"/>
              </a:tabLst>
            </a:pPr>
            <a:endParaRPr lang="en-US" dirty="0">
              <a:latin typeface="Courier New" panose="02070309020205020404" pitchFamily="49" charset="0"/>
              <a:cs typeface="Courier New" panose="02070309020205020404" pitchFamily="49" charset="0"/>
            </a:endParaRPr>
          </a:p>
          <a:p>
            <a:pPr marL="0" indent="0">
              <a:buNone/>
              <a:tabLst>
                <a:tab pos="501650" algn="l"/>
              </a:tabLst>
            </a:pPr>
            <a:r>
              <a:rPr lang="en-US" dirty="0">
                <a:latin typeface="Courier New" panose="02070309020205020404" pitchFamily="49" charset="0"/>
                <a:cs typeface="Courier New" panose="02070309020205020404" pitchFamily="49" charset="0"/>
              </a:rPr>
              <a:t>OR (more commonly) one at a time via “put"</a:t>
            </a:r>
          </a:p>
          <a:p>
            <a:pPr marL="0" indent="0">
              <a:buNone/>
              <a:tabLst>
                <a:tab pos="501650" algn="l"/>
              </a:tabLst>
            </a:pPr>
            <a:endParaRPr lang="en-US" dirty="0">
              <a:latin typeface="Courier New" panose="02070309020205020404" pitchFamily="49" charset="0"/>
              <a:cs typeface="Courier New" panose="02070309020205020404" pitchFamily="49" charset="0"/>
            </a:endParaRPr>
          </a:p>
          <a:p>
            <a:pPr marL="0" indent="0">
              <a:buNone/>
              <a:tabLst>
                <a:tab pos="501650" algn="l"/>
              </a:tabLst>
            </a:pPr>
            <a:r>
              <a:rPr lang="en-US" sz="1600" dirty="0" err="1">
                <a:latin typeface="Courier New"/>
                <a:cs typeface="Courier New"/>
              </a:rPr>
              <a:t>nameToDogMap.put</a:t>
            </a:r>
            <a:r>
              <a:rPr lang="en-US" sz="1600" dirty="0">
                <a:latin typeface="Courier New"/>
                <a:cs typeface="Courier New"/>
              </a:rPr>
              <a:t>(</a:t>
            </a:r>
            <a:r>
              <a:rPr lang="en-US" sz="1600" dirty="0">
                <a:latin typeface="Courier New" panose="02070309020205020404" pitchFamily="49" charset="0"/>
                <a:cs typeface="Courier New" panose="02070309020205020404" pitchFamily="49" charset="0"/>
              </a:rPr>
              <a:t>"Ally", new Dog("Ally") );</a:t>
            </a:r>
          </a:p>
          <a:p>
            <a:pPr>
              <a:tabLst>
                <a:tab pos="501650" algn="l"/>
              </a:tabLst>
            </a:pPr>
            <a:r>
              <a:rPr lang="en-US" sz="1600" dirty="0" err="1">
                <a:latin typeface="Courier New"/>
                <a:cs typeface="Courier New"/>
              </a:rPr>
              <a:t>nameToDogMap.put</a:t>
            </a:r>
            <a:r>
              <a:rPr lang="en-US" sz="1600" dirty="0">
                <a:latin typeface="Courier New"/>
                <a:cs typeface="Courier New"/>
              </a:rPr>
              <a:t>(</a:t>
            </a:r>
            <a:r>
              <a:rPr lang="en-US" sz="1600" dirty="0">
                <a:latin typeface="Courier New" panose="02070309020205020404" pitchFamily="49" charset="0"/>
                <a:cs typeface="Courier New" panose="02070309020205020404" pitchFamily="49" charset="0"/>
              </a:rPr>
              <a:t>"Buddy", new Dog("Buddy") );</a:t>
            </a:r>
          </a:p>
          <a:p>
            <a:pPr>
              <a:tabLst>
                <a:tab pos="501650" algn="l"/>
              </a:tabLst>
            </a:pPr>
            <a:r>
              <a:rPr lang="en-US" sz="1600" dirty="0" err="1">
                <a:latin typeface="Courier New"/>
                <a:cs typeface="Courier New"/>
              </a:rPr>
              <a:t>nameToDogMap.put</a:t>
            </a:r>
            <a:r>
              <a:rPr lang="en-US" sz="1600" dirty="0">
                <a:latin typeface="Courier New"/>
                <a:cs typeface="Courier New"/>
              </a:rPr>
              <a:t>(</a:t>
            </a:r>
            <a:r>
              <a:rPr lang="en-US" sz="1600" dirty="0">
                <a:latin typeface="Courier New" panose="02070309020205020404" pitchFamily="49" charset="0"/>
                <a:cs typeface="Courier New" panose="02070309020205020404" pitchFamily="49" charset="0"/>
              </a:rPr>
              <a:t>“Doug", new Dog(“Doug") );</a:t>
            </a:r>
          </a:p>
          <a:p>
            <a:pPr>
              <a:tabLst>
                <a:tab pos="501650" algn="l"/>
              </a:tabLst>
            </a:pPr>
            <a:r>
              <a:rPr lang="en-US" sz="1600" dirty="0" err="1">
                <a:latin typeface="Courier New"/>
                <a:cs typeface="Courier New"/>
              </a:rPr>
              <a:t>nameToDogMap.put</a:t>
            </a:r>
            <a:r>
              <a:rPr lang="en-US" sz="1600" dirty="0">
                <a:latin typeface="Courier New"/>
                <a:cs typeface="Courier New"/>
              </a:rPr>
              <a:t>(</a:t>
            </a:r>
            <a:r>
              <a:rPr lang="en-US" sz="1600" dirty="0">
                <a:latin typeface="Courier New" panose="02070309020205020404" pitchFamily="49" charset="0"/>
                <a:cs typeface="Courier New" panose="02070309020205020404" pitchFamily="49" charset="0"/>
              </a:rPr>
              <a:t>"Pickles", new Dog("Pickles") );</a:t>
            </a:r>
          </a:p>
          <a:p>
            <a:pPr>
              <a:tabLst>
                <a:tab pos="501650" algn="l"/>
              </a:tabLst>
            </a:pPr>
            <a:r>
              <a:rPr lang="en-US" sz="1600" dirty="0" err="1">
                <a:latin typeface="Courier New"/>
                <a:cs typeface="Courier New"/>
              </a:rPr>
              <a:t>nameToDogMap.put</a:t>
            </a:r>
            <a:r>
              <a:rPr lang="en-US" sz="1600" dirty="0">
                <a:latin typeface="Courier New"/>
                <a:cs typeface="Courier New"/>
              </a:rPr>
              <a:t>(</a:t>
            </a:r>
            <a:r>
              <a:rPr lang="en-US" sz="1600" dirty="0">
                <a:latin typeface="Courier New" panose="02070309020205020404" pitchFamily="49" charset="0"/>
                <a:cs typeface="Courier New" panose="02070309020205020404" pitchFamily="49" charset="0"/>
              </a:rPr>
              <a:t>"Yolanda", new Dog("Yolanda") );</a:t>
            </a:r>
          </a:p>
          <a:p>
            <a:pPr marL="0" indent="0">
              <a:buNone/>
              <a:tabLst>
                <a:tab pos="501650" algn="l"/>
              </a:tabLst>
            </a:pP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269383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7">
                                            <p:txEl>
                                              <p:pRg st="0" end="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7">
                                            <p:txEl>
                                              <p:pRg st="2" end="2"/>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7">
                                            <p:txEl>
                                              <p:pRg st="3" end="3"/>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7">
                                            <p:txEl>
                                              <p:pRg st="4" end="4"/>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7">
                                            <p:txEl>
                                              <p:pRg st="5" end="5"/>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7">
                                            <p:txEl>
                                              <p:pRg st="6" end="6"/>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7">
                                            <p:txEl>
                                              <p:pRg st="7" end="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7">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7">
                                            <p:txEl>
                                              <p:pRg st="10" end="1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7">
                                            <p:txEl>
                                              <p:pRg st="12" end="1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7">
                                            <p:txEl>
                                              <p:pRg st="13" end="13"/>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7">
                                            <p:txEl>
                                              <p:pRg st="14" end="14"/>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7">
                                            <p:txEl>
                                              <p:pRg st="15" end="15"/>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7">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a:t>Another Example</a:t>
            </a:r>
          </a:p>
        </p:txBody>
      </p:sp>
      <p:sp>
        <p:nvSpPr>
          <p:cNvPr id="3" name="Content Placeholder 2"/>
          <p:cNvSpPr>
            <a:spLocks noGrp="1"/>
          </p:cNvSpPr>
          <p:nvPr>
            <p:ph idx="1"/>
          </p:nvPr>
        </p:nvSpPr>
        <p:spPr>
          <a:xfrm>
            <a:off x="152400" y="838200"/>
            <a:ext cx="8915400" cy="5135563"/>
          </a:xfrm>
        </p:spPr>
        <p:txBody>
          <a:bodyPr>
            <a:normAutofit/>
          </a:bodyPr>
          <a:lstStyle/>
          <a:p>
            <a:pPr marL="0" indent="0">
              <a:buNone/>
              <a:tabLst>
                <a:tab pos="338138" algn="l"/>
              </a:tabLst>
            </a:pPr>
            <a:r>
              <a:rPr lang="en-US" sz="2400" dirty="0">
                <a:latin typeface="Courier New" panose="02070309020205020404" pitchFamily="49" charset="0"/>
                <a:cs typeface="Courier New" panose="02070309020205020404" pitchFamily="49" charset="0"/>
              </a:rPr>
              <a:t>HashMap&lt;Integer, String&gt; </a:t>
            </a:r>
          </a:p>
          <a:p>
            <a:pPr marL="0" indent="0">
              <a:buNone/>
              <a:tabLst>
                <a:tab pos="338138" algn="l"/>
              </a:tabLst>
            </a:pP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airportMap</a:t>
            </a:r>
            <a:r>
              <a:rPr lang="en-US" sz="2400" dirty="0">
                <a:latin typeface="Courier New" panose="02070309020205020404" pitchFamily="49" charset="0"/>
                <a:cs typeface="Courier New" panose="02070309020205020404" pitchFamily="49" charset="0"/>
              </a:rPr>
              <a:t> = </a:t>
            </a:r>
            <a:r>
              <a:rPr lang="en-US" sz="2400" b="1" dirty="0">
                <a:latin typeface="Courier New" panose="02070309020205020404" pitchFamily="49" charset="0"/>
                <a:cs typeface="Courier New" panose="02070309020205020404" pitchFamily="49" charset="0"/>
              </a:rPr>
              <a:t>new</a:t>
            </a:r>
            <a:r>
              <a:rPr lang="en-US" sz="2400" dirty="0">
                <a:latin typeface="Courier New" panose="02070309020205020404" pitchFamily="49" charset="0"/>
                <a:cs typeface="Courier New" panose="02070309020205020404" pitchFamily="49" charset="0"/>
              </a:rPr>
              <a:t> HashMap&lt;Integer, String&gt;();</a:t>
            </a:r>
          </a:p>
          <a:p>
            <a:pPr marL="0" indent="0">
              <a:buNone/>
              <a:tabLst>
                <a:tab pos="338138" algn="l"/>
              </a:tabLst>
            </a:pPr>
            <a:r>
              <a:rPr lang="en-US" sz="2400" dirty="0">
                <a:cs typeface="Courier New" panose="02070309020205020404" pitchFamily="49" charset="0"/>
              </a:rPr>
              <a:t>Represented with a mathematical diagram:</a:t>
            </a:r>
          </a:p>
          <a:p>
            <a:pPr marL="0" indent="0">
              <a:buNone/>
              <a:tabLst>
                <a:tab pos="338138" algn="l"/>
              </a:tabLst>
            </a:pPr>
            <a:endParaRPr lang="en-US" sz="1600" dirty="0">
              <a:latin typeface="Courier New" panose="02070309020205020404" pitchFamily="49" charset="0"/>
              <a:cs typeface="Courier New" panose="02070309020205020404" pitchFamily="49" charset="0"/>
            </a:endParaRPr>
          </a:p>
          <a:p>
            <a:pPr marL="0" indent="0">
              <a:buNone/>
              <a:tabLst>
                <a:tab pos="338138" algn="l"/>
              </a:tabLst>
            </a:pPr>
            <a:endParaRPr lang="en-US" sz="2400" dirty="0">
              <a:latin typeface="Courier New" panose="02070309020205020404" pitchFamily="49" charset="0"/>
              <a:cs typeface="Courier New" panose="02070309020205020404" pitchFamily="49" charset="0"/>
            </a:endParaRPr>
          </a:p>
          <a:p>
            <a:pPr marL="0" indent="0">
              <a:buNone/>
              <a:tabLst>
                <a:tab pos="338138" algn="l"/>
              </a:tabLst>
            </a:pPr>
            <a:endParaRPr lang="en-US" sz="2400" dirty="0">
              <a:latin typeface="Courier New" panose="02070309020205020404" pitchFamily="49" charset="0"/>
              <a:cs typeface="Courier New" panose="02070309020205020404" pitchFamily="49" charset="0"/>
            </a:endParaRPr>
          </a:p>
        </p:txBody>
      </p:sp>
      <p:pic>
        <p:nvPicPr>
          <p:cNvPr id="9" name="Picture 8" descr="Diagram, venn diagram&#10;&#10;Description automatically generated">
            <a:extLst>
              <a:ext uri="{FF2B5EF4-FFF2-40B4-BE49-F238E27FC236}">
                <a16:creationId xmlns:a16="http://schemas.microsoft.com/office/drawing/2014/main" id="{33C15C45-0C7E-8243-907A-317C1374BC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9200" y="2286000"/>
            <a:ext cx="6558702" cy="4407833"/>
          </a:xfrm>
          <a:prstGeom prst="rect">
            <a:avLst/>
          </a:prstGeom>
        </p:spPr>
      </p:pic>
      <p:sp>
        <p:nvSpPr>
          <p:cNvPr id="4" name="TextBox 3">
            <a:extLst>
              <a:ext uri="{FF2B5EF4-FFF2-40B4-BE49-F238E27FC236}">
                <a16:creationId xmlns:a16="http://schemas.microsoft.com/office/drawing/2014/main" id="{EA8E9143-2A03-EBBE-D83B-58A4F59D8F2C}"/>
              </a:ext>
            </a:extLst>
          </p:cNvPr>
          <p:cNvSpPr txBox="1"/>
          <p:nvPr/>
        </p:nvSpPr>
        <p:spPr>
          <a:xfrm>
            <a:off x="2771173" y="1022003"/>
            <a:ext cx="3148314" cy="1384995"/>
          </a:xfrm>
          <a:prstGeom prst="rect">
            <a:avLst/>
          </a:prstGeom>
          <a:solidFill>
            <a:srgbClr val="92D050"/>
          </a:solidFill>
        </p:spPr>
        <p:txBody>
          <a:bodyPr wrap="square" rtlCol="0">
            <a:spAutoFit/>
          </a:bodyPr>
          <a:lstStyle/>
          <a:p>
            <a:pPr algn="ctr"/>
            <a:r>
              <a:rPr lang="en-US" sz="2800" dirty="0"/>
              <a:t>Could we reverse the key-value relationship?</a:t>
            </a:r>
          </a:p>
        </p:txBody>
      </p:sp>
      <p:sp>
        <p:nvSpPr>
          <p:cNvPr id="5" name="TextBox 4">
            <a:extLst>
              <a:ext uri="{FF2B5EF4-FFF2-40B4-BE49-F238E27FC236}">
                <a16:creationId xmlns:a16="http://schemas.microsoft.com/office/drawing/2014/main" id="{162BE7CD-3563-78C6-FDA1-5672C835D6D0}"/>
              </a:ext>
            </a:extLst>
          </p:cNvPr>
          <p:cNvSpPr txBox="1"/>
          <p:nvPr/>
        </p:nvSpPr>
        <p:spPr>
          <a:xfrm>
            <a:off x="2675538" y="6055750"/>
            <a:ext cx="3646025" cy="523220"/>
          </a:xfrm>
          <a:prstGeom prst="rect">
            <a:avLst/>
          </a:prstGeom>
          <a:solidFill>
            <a:srgbClr val="92D050"/>
          </a:solidFill>
        </p:spPr>
        <p:txBody>
          <a:bodyPr wrap="square" rtlCol="0">
            <a:spAutoFit/>
          </a:bodyPr>
          <a:lstStyle/>
          <a:p>
            <a:r>
              <a:rPr lang="en-US" sz="2800" dirty="0"/>
              <a:t>Which way is better?</a:t>
            </a:r>
          </a:p>
        </p:txBody>
      </p:sp>
    </p:spTree>
    <p:extLst>
      <p:ext uri="{BB962C8B-B14F-4D97-AF65-F5344CB8AC3E}">
        <p14:creationId xmlns:p14="http://schemas.microsoft.com/office/powerpoint/2010/main" val="29588195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a:t>Another Example</a:t>
            </a:r>
          </a:p>
        </p:txBody>
      </p:sp>
      <p:sp>
        <p:nvSpPr>
          <p:cNvPr id="3" name="Content Placeholder 2"/>
          <p:cNvSpPr>
            <a:spLocks noGrp="1"/>
          </p:cNvSpPr>
          <p:nvPr>
            <p:ph idx="1"/>
          </p:nvPr>
        </p:nvSpPr>
        <p:spPr>
          <a:xfrm>
            <a:off x="152400" y="838200"/>
            <a:ext cx="8915400" cy="5135563"/>
          </a:xfrm>
        </p:spPr>
        <p:txBody>
          <a:bodyPr vert="horz" lIns="91440" tIns="45720" rIns="91440" bIns="45720" rtlCol="0" anchor="t">
            <a:normAutofit fontScale="85000" lnSpcReduction="20000"/>
          </a:bodyPr>
          <a:lstStyle/>
          <a:p>
            <a:pPr marL="0" indent="0">
              <a:buNone/>
              <a:tabLst>
                <a:tab pos="338138" algn="l"/>
              </a:tabLst>
            </a:pPr>
            <a:r>
              <a:rPr lang="en-US" sz="2400" dirty="0">
                <a:latin typeface="Courier New" panose="02070309020205020404" pitchFamily="49" charset="0"/>
                <a:cs typeface="Courier New" panose="02070309020205020404" pitchFamily="49" charset="0"/>
              </a:rPr>
              <a:t>HashMap&lt;Integer, String&gt; </a:t>
            </a:r>
          </a:p>
          <a:p>
            <a:pPr marL="0" indent="0">
              <a:buNone/>
              <a:tabLst>
                <a:tab pos="338138" algn="l"/>
              </a:tabLst>
            </a:pPr>
            <a:r>
              <a:rPr lang="en-US" sz="2400" dirty="0">
                <a:latin typeface="Courier New" panose="02070309020205020404" pitchFamily="49" charset="0"/>
                <a:cs typeface="Courier New" panose="02070309020205020404" pitchFamily="49" charset="0"/>
              </a:rPr>
              <a:t>	</a:t>
            </a:r>
            <a:r>
              <a:rPr lang="en-US" sz="2400" dirty="0">
                <a:latin typeface="Courier New"/>
                <a:cs typeface="Courier New"/>
              </a:rPr>
              <a:t> </a:t>
            </a:r>
            <a:r>
              <a:rPr lang="en-US" sz="2400" dirty="0" err="1">
                <a:latin typeface="Courier New"/>
                <a:cs typeface="Courier New"/>
              </a:rPr>
              <a:t>zipcodeToAirport</a:t>
            </a:r>
            <a:r>
              <a:rPr lang="en-US" sz="2400" dirty="0">
                <a:latin typeface="Courier New" panose="02070309020205020404" pitchFamily="49" charset="0"/>
                <a:cs typeface="Courier New" panose="02070309020205020404" pitchFamily="49" charset="0"/>
              </a:rPr>
              <a:t> = </a:t>
            </a:r>
            <a:r>
              <a:rPr lang="en-US" sz="2400" b="1" dirty="0">
                <a:latin typeface="Courier New" panose="02070309020205020404" pitchFamily="49" charset="0"/>
                <a:cs typeface="Courier New" panose="02070309020205020404" pitchFamily="49" charset="0"/>
              </a:rPr>
              <a:t>new</a:t>
            </a:r>
            <a:r>
              <a:rPr lang="en-US" sz="2400" dirty="0">
                <a:latin typeface="Courier New" panose="02070309020205020404" pitchFamily="49" charset="0"/>
                <a:cs typeface="Courier New" panose="02070309020205020404" pitchFamily="49" charset="0"/>
              </a:rPr>
              <a:t> HashMap&lt;Integer, String&gt;();</a:t>
            </a:r>
          </a:p>
          <a:p>
            <a:pPr marL="0" indent="0">
              <a:buNone/>
              <a:tabLst>
                <a:tab pos="338138" algn="l"/>
              </a:tabLst>
            </a:pPr>
            <a:endParaRPr lang="en-US" sz="3300" dirty="0">
              <a:cs typeface="Courier New" panose="02070309020205020404" pitchFamily="49" charset="0"/>
            </a:endParaRPr>
          </a:p>
          <a:p>
            <a:pPr marL="0" indent="0">
              <a:buNone/>
              <a:tabLst>
                <a:tab pos="338138" algn="l"/>
              </a:tabLst>
            </a:pPr>
            <a:r>
              <a:rPr lang="en-US" sz="3300" dirty="0">
                <a:cs typeface="Courier New" panose="02070309020205020404" pitchFamily="49" charset="0"/>
              </a:rPr>
              <a:t>Represented with a mathematical set:</a:t>
            </a:r>
          </a:p>
          <a:p>
            <a:pPr marL="0" indent="0">
              <a:buNone/>
              <a:tabLst>
                <a:tab pos="338138" algn="l"/>
              </a:tabLst>
            </a:pPr>
            <a:endParaRPr lang="en-US" sz="2400" dirty="0">
              <a:latin typeface="Courier New" panose="02070309020205020404" pitchFamily="49" charset="0"/>
              <a:cs typeface="Courier New" panose="02070309020205020404" pitchFamily="49" charset="0"/>
            </a:endParaRPr>
          </a:p>
          <a:p>
            <a:pPr marL="0" indent="0">
              <a:buNone/>
              <a:tabLst>
                <a:tab pos="501650" algn="l"/>
              </a:tabLst>
            </a:pPr>
            <a:r>
              <a:rPr lang="en-US" dirty="0" err="1">
                <a:latin typeface="Courier New"/>
                <a:cs typeface="Courier New"/>
              </a:rPr>
              <a:t>zipcodeToAirport</a:t>
            </a:r>
            <a:r>
              <a:rPr lang="en-US" dirty="0">
                <a:latin typeface="Courier New"/>
                <a:cs typeface="Courier New"/>
              </a:rPr>
              <a:t> = {</a:t>
            </a:r>
          </a:p>
          <a:p>
            <a:pPr marL="0" indent="0">
              <a:buNone/>
              <a:tabLst>
                <a:tab pos="501650" algn="l"/>
              </a:tabLst>
            </a:pPr>
            <a:r>
              <a:rPr lang="en-US" dirty="0">
                <a:latin typeface="Courier New" panose="02070309020205020404" pitchFamily="49" charset="0"/>
                <a:cs typeface="Courier New" panose="02070309020205020404" pitchFamily="49" charset="0"/>
              </a:rPr>
              <a:t>	(46241, "Indy"),</a:t>
            </a:r>
          </a:p>
          <a:p>
            <a:pPr marL="0" indent="0">
              <a:buNone/>
              <a:tabLst>
                <a:tab pos="501650" algn="l"/>
              </a:tabLst>
            </a:pPr>
            <a:r>
              <a:rPr lang="en-US" dirty="0">
                <a:latin typeface="Courier New" panose="02070309020205020404" pitchFamily="49" charset="0"/>
                <a:cs typeface="Courier New" panose="02070309020205020404" pitchFamily="49" charset="0"/>
              </a:rPr>
              <a:t>	(60666, "O'Hare"),</a:t>
            </a:r>
          </a:p>
          <a:p>
            <a:pPr marL="0" indent="0">
              <a:buNone/>
              <a:tabLst>
                <a:tab pos="501650" algn="l"/>
              </a:tabLst>
            </a:pPr>
            <a:r>
              <a:rPr lang="en-US" dirty="0">
                <a:latin typeface="Courier New" panose="02070309020205020404" pitchFamily="49" charset="0"/>
                <a:cs typeface="Courier New" panose="02070309020205020404" pitchFamily="49" charset="0"/>
              </a:rPr>
              <a:t>	(32827, "Orlando Airport"), </a:t>
            </a:r>
          </a:p>
          <a:p>
            <a:pPr marL="0" indent="0">
              <a:buNone/>
              <a:tabLst>
                <a:tab pos="501650" algn="l"/>
              </a:tabLst>
            </a:pPr>
            <a:r>
              <a:rPr lang="en-US" dirty="0">
                <a:latin typeface="Courier New" panose="02070309020205020404" pitchFamily="49" charset="0"/>
                <a:cs typeface="Courier New" panose="02070309020205020404" pitchFamily="49" charset="0"/>
              </a:rPr>
              <a:t>	(90045, "LAX Airport"),</a:t>
            </a:r>
          </a:p>
          <a:p>
            <a:pPr marL="0" indent="0">
              <a:buNone/>
              <a:tabLst>
                <a:tab pos="501650" algn="l"/>
              </a:tabLst>
            </a:pPr>
            <a:r>
              <a:rPr lang="en-US" dirty="0">
                <a:latin typeface="Courier New" panose="02070309020205020404" pitchFamily="49" charset="0"/>
                <a:cs typeface="Courier New" panose="02070309020205020404" pitchFamily="49" charset="0"/>
              </a:rPr>
              <a:t>	(75261, "DFW Airport"),</a:t>
            </a:r>
          </a:p>
          <a:p>
            <a:pPr marL="0" indent="0">
              <a:buNone/>
              <a:tabLst>
                <a:tab pos="501650" algn="l"/>
              </a:tabLst>
            </a:pPr>
            <a:r>
              <a:rPr lang="en-US" dirty="0">
                <a:latin typeface="Courier New" panose="02070309020205020404" pitchFamily="49" charset="0"/>
                <a:cs typeface="Courier New" panose="02070309020205020404" pitchFamily="49" charset="0"/>
              </a:rPr>
              <a:t>	(94111, "SFO Airport")</a:t>
            </a:r>
          </a:p>
          <a:p>
            <a:pPr marL="0" indent="0">
              <a:buNone/>
              <a:tabLst>
                <a:tab pos="501650" algn="l"/>
              </a:tabLst>
            </a:pPr>
            <a:r>
              <a:rPr lang="en-US" dirty="0">
                <a:latin typeface="Courier New" panose="02070309020205020404" pitchFamily="49" charset="0"/>
                <a:cs typeface="Courier New" panose="02070309020205020404" pitchFamily="49" charset="0"/>
              </a:rPr>
              <a:t>}</a:t>
            </a:r>
          </a:p>
          <a:p>
            <a:pPr marL="0" indent="0">
              <a:buNone/>
              <a:tabLst>
                <a:tab pos="501650" algn="l"/>
              </a:tabLst>
            </a:pPr>
            <a:endParaRPr lang="en-US" dirty="0">
              <a:latin typeface="Courier New" panose="02070309020205020404" pitchFamily="49" charset="0"/>
              <a:cs typeface="Courier New" panose="02070309020205020404" pitchFamily="49" charset="0"/>
            </a:endParaRPr>
          </a:p>
          <a:p>
            <a:pPr marL="0" indent="0">
              <a:buNone/>
              <a:tabLst>
                <a:tab pos="338138" algn="l"/>
              </a:tabLst>
            </a:pPr>
            <a:endParaRPr lang="en-US" sz="2400" dirty="0">
              <a:latin typeface="Courier New" panose="02070309020205020404" pitchFamily="49" charset="0"/>
              <a:cs typeface="Courier New" panose="02070309020205020404" pitchFamily="49" charset="0"/>
            </a:endParaRPr>
          </a:p>
          <a:p>
            <a:pPr marL="0" indent="0">
              <a:buNone/>
              <a:tabLst>
                <a:tab pos="338138" algn="l"/>
              </a:tabLst>
            </a:pPr>
            <a:endParaRPr lang="en-US" sz="2400" dirty="0">
              <a:latin typeface="Courier New" panose="02070309020205020404" pitchFamily="49" charset="0"/>
              <a:cs typeface="Courier New" panose="02070309020205020404" pitchFamily="49" charset="0"/>
            </a:endParaRPr>
          </a:p>
          <a:p>
            <a:pPr marL="0" indent="0">
              <a:buNone/>
              <a:tabLst>
                <a:tab pos="338138" algn="l"/>
              </a:tabLst>
            </a:pPr>
            <a:endParaRPr lang="en-US" sz="2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6159926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Maps</a:t>
            </a:r>
          </a:p>
        </p:txBody>
      </p:sp>
      <p:sp>
        <p:nvSpPr>
          <p:cNvPr id="3" name="Content Placeholder 2"/>
          <p:cNvSpPr>
            <a:spLocks noGrp="1"/>
          </p:cNvSpPr>
          <p:nvPr>
            <p:ph idx="1"/>
          </p:nvPr>
        </p:nvSpPr>
        <p:spPr/>
        <p:txBody>
          <a:bodyPr/>
          <a:lstStyle/>
          <a:p>
            <a:r>
              <a:rPr lang="en-US" dirty="0"/>
              <a:t>Sometimes, it’s difficult to fully understand maps.</a:t>
            </a:r>
          </a:p>
          <a:p>
            <a:r>
              <a:rPr lang="en-US" dirty="0"/>
              <a:t>Let’s do an example together:</a:t>
            </a:r>
          </a:p>
          <a:p>
            <a:pPr lvl="1"/>
            <a:r>
              <a:rPr lang="en-US" dirty="0"/>
              <a:t>Implement an int array using a map</a:t>
            </a:r>
          </a:p>
          <a:p>
            <a:pPr lvl="1"/>
            <a:r>
              <a:rPr lang="en-US" dirty="0"/>
              <a:t>Then we will make a word to square map</a:t>
            </a:r>
          </a:p>
        </p:txBody>
      </p:sp>
      <p:graphicFrame>
        <p:nvGraphicFramePr>
          <p:cNvPr id="4" name="Table 4">
            <a:extLst>
              <a:ext uri="{FF2B5EF4-FFF2-40B4-BE49-F238E27FC236}">
                <a16:creationId xmlns:a16="http://schemas.microsoft.com/office/drawing/2014/main" id="{441609CD-808B-7123-9616-67994AF56B47}"/>
              </a:ext>
            </a:extLst>
          </p:cNvPr>
          <p:cNvGraphicFramePr>
            <a:graphicFrameLocks noGrp="1"/>
          </p:cNvGraphicFramePr>
          <p:nvPr>
            <p:extLst>
              <p:ext uri="{D42A27DB-BD31-4B8C-83A1-F6EECF244321}">
                <p14:modId xmlns:p14="http://schemas.microsoft.com/office/powerpoint/2010/main" val="1991889380"/>
              </p:ext>
            </p:extLst>
          </p:nvPr>
        </p:nvGraphicFramePr>
        <p:xfrm>
          <a:off x="880729" y="4335639"/>
          <a:ext cx="2027275" cy="2225040"/>
        </p:xfrm>
        <a:graphic>
          <a:graphicData uri="http://schemas.openxmlformats.org/drawingml/2006/table">
            <a:tbl>
              <a:tblPr firstRow="1" bandRow="1">
                <a:tableStyleId>{5C22544A-7EE6-4342-B048-85BDC9FD1C3A}</a:tableStyleId>
              </a:tblPr>
              <a:tblGrid>
                <a:gridCol w="708837">
                  <a:extLst>
                    <a:ext uri="{9D8B030D-6E8A-4147-A177-3AD203B41FA5}">
                      <a16:colId xmlns:a16="http://schemas.microsoft.com/office/drawing/2014/main" val="3013170273"/>
                    </a:ext>
                  </a:extLst>
                </a:gridCol>
                <a:gridCol w="1318438">
                  <a:extLst>
                    <a:ext uri="{9D8B030D-6E8A-4147-A177-3AD203B41FA5}">
                      <a16:colId xmlns:a16="http://schemas.microsoft.com/office/drawing/2014/main" val="903354354"/>
                    </a:ext>
                  </a:extLst>
                </a:gridCol>
              </a:tblGrid>
              <a:tr h="370840">
                <a:tc>
                  <a:txBody>
                    <a:bodyPr/>
                    <a:lstStyle/>
                    <a:p>
                      <a:r>
                        <a:rPr lang="en-US" dirty="0"/>
                        <a:t>Key</a:t>
                      </a:r>
                    </a:p>
                  </a:txBody>
                  <a:tcPr/>
                </a:tc>
                <a:tc>
                  <a:txBody>
                    <a:bodyPr/>
                    <a:lstStyle/>
                    <a:p>
                      <a:r>
                        <a:rPr lang="en-US" dirty="0"/>
                        <a:t>Value</a:t>
                      </a:r>
                    </a:p>
                  </a:txBody>
                  <a:tcPr/>
                </a:tc>
                <a:extLst>
                  <a:ext uri="{0D108BD9-81ED-4DB2-BD59-A6C34878D82A}">
                    <a16:rowId xmlns:a16="http://schemas.microsoft.com/office/drawing/2014/main" val="2731713160"/>
                  </a:ext>
                </a:extLst>
              </a:tr>
              <a:tr h="370840">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2928867430"/>
                  </a:ext>
                </a:extLst>
              </a:tr>
              <a:tr h="370840">
                <a:tc>
                  <a:txBody>
                    <a:bodyPr/>
                    <a:lstStyle/>
                    <a:p>
                      <a:r>
                        <a:rPr lang="en-US" dirty="0"/>
                        <a:t>1</a:t>
                      </a:r>
                    </a:p>
                  </a:txBody>
                  <a:tcPr/>
                </a:tc>
                <a:tc>
                  <a:txBody>
                    <a:bodyPr/>
                    <a:lstStyle/>
                    <a:p>
                      <a:r>
                        <a:rPr lang="en-US" dirty="0"/>
                        <a:t>1</a:t>
                      </a:r>
                    </a:p>
                  </a:txBody>
                  <a:tcPr/>
                </a:tc>
                <a:extLst>
                  <a:ext uri="{0D108BD9-81ED-4DB2-BD59-A6C34878D82A}">
                    <a16:rowId xmlns:a16="http://schemas.microsoft.com/office/drawing/2014/main" val="154915069"/>
                  </a:ext>
                </a:extLst>
              </a:tr>
              <a:tr h="370840">
                <a:tc>
                  <a:txBody>
                    <a:bodyPr/>
                    <a:lstStyle/>
                    <a:p>
                      <a:r>
                        <a:rPr lang="en-US" dirty="0"/>
                        <a:t>2</a:t>
                      </a:r>
                    </a:p>
                  </a:txBody>
                  <a:tcPr/>
                </a:tc>
                <a:tc>
                  <a:txBody>
                    <a:bodyPr/>
                    <a:lstStyle/>
                    <a:p>
                      <a:r>
                        <a:rPr lang="en-US" dirty="0"/>
                        <a:t>4</a:t>
                      </a:r>
                    </a:p>
                  </a:txBody>
                  <a:tcPr/>
                </a:tc>
                <a:extLst>
                  <a:ext uri="{0D108BD9-81ED-4DB2-BD59-A6C34878D82A}">
                    <a16:rowId xmlns:a16="http://schemas.microsoft.com/office/drawing/2014/main" val="2397189156"/>
                  </a:ext>
                </a:extLst>
              </a:tr>
              <a:tr h="370840">
                <a:tc>
                  <a:txBody>
                    <a:bodyPr/>
                    <a:lstStyle/>
                    <a:p>
                      <a:r>
                        <a:rPr lang="en-US" dirty="0"/>
                        <a:t>3</a:t>
                      </a:r>
                    </a:p>
                  </a:txBody>
                  <a:tcPr/>
                </a:tc>
                <a:tc>
                  <a:txBody>
                    <a:bodyPr/>
                    <a:lstStyle/>
                    <a:p>
                      <a:r>
                        <a:rPr lang="en-US" dirty="0"/>
                        <a:t>9</a:t>
                      </a:r>
                    </a:p>
                  </a:txBody>
                  <a:tcPr/>
                </a:tc>
                <a:extLst>
                  <a:ext uri="{0D108BD9-81ED-4DB2-BD59-A6C34878D82A}">
                    <a16:rowId xmlns:a16="http://schemas.microsoft.com/office/drawing/2014/main" val="3346157763"/>
                  </a:ext>
                </a:extLst>
              </a:tr>
              <a:tr h="370840">
                <a:tc>
                  <a:txBody>
                    <a:bodyPr/>
                    <a:lstStyle/>
                    <a:p>
                      <a:r>
                        <a:rPr lang="en-US" dirty="0"/>
                        <a:t>4</a:t>
                      </a:r>
                    </a:p>
                  </a:txBody>
                  <a:tcPr/>
                </a:tc>
                <a:tc>
                  <a:txBody>
                    <a:bodyPr/>
                    <a:lstStyle/>
                    <a:p>
                      <a:r>
                        <a:rPr lang="en-US" dirty="0"/>
                        <a:t>16</a:t>
                      </a:r>
                    </a:p>
                  </a:txBody>
                  <a:tcPr/>
                </a:tc>
                <a:extLst>
                  <a:ext uri="{0D108BD9-81ED-4DB2-BD59-A6C34878D82A}">
                    <a16:rowId xmlns:a16="http://schemas.microsoft.com/office/drawing/2014/main" val="1367111694"/>
                  </a:ext>
                </a:extLst>
              </a:tr>
            </a:tbl>
          </a:graphicData>
        </a:graphic>
      </p:graphicFrame>
      <p:graphicFrame>
        <p:nvGraphicFramePr>
          <p:cNvPr id="5" name="Table 4">
            <a:extLst>
              <a:ext uri="{FF2B5EF4-FFF2-40B4-BE49-F238E27FC236}">
                <a16:creationId xmlns:a16="http://schemas.microsoft.com/office/drawing/2014/main" id="{CB092AB7-A154-B68F-F2A2-679AC1DBA1AA}"/>
              </a:ext>
            </a:extLst>
          </p:cNvPr>
          <p:cNvGraphicFramePr>
            <a:graphicFrameLocks noGrp="1"/>
          </p:cNvGraphicFramePr>
          <p:nvPr>
            <p:extLst>
              <p:ext uri="{D42A27DB-BD31-4B8C-83A1-F6EECF244321}">
                <p14:modId xmlns:p14="http://schemas.microsoft.com/office/powerpoint/2010/main" val="1278497536"/>
              </p:ext>
            </p:extLst>
          </p:nvPr>
        </p:nvGraphicFramePr>
        <p:xfrm>
          <a:off x="5358809" y="4335639"/>
          <a:ext cx="2565992" cy="2225040"/>
        </p:xfrm>
        <a:graphic>
          <a:graphicData uri="http://schemas.openxmlformats.org/drawingml/2006/table">
            <a:tbl>
              <a:tblPr firstRow="1" bandRow="1">
                <a:tableStyleId>{5C22544A-7EE6-4342-B048-85BDC9FD1C3A}</a:tableStyleId>
              </a:tblPr>
              <a:tblGrid>
                <a:gridCol w="1297172">
                  <a:extLst>
                    <a:ext uri="{9D8B030D-6E8A-4147-A177-3AD203B41FA5}">
                      <a16:colId xmlns:a16="http://schemas.microsoft.com/office/drawing/2014/main" val="3013170273"/>
                    </a:ext>
                  </a:extLst>
                </a:gridCol>
                <a:gridCol w="1268820">
                  <a:extLst>
                    <a:ext uri="{9D8B030D-6E8A-4147-A177-3AD203B41FA5}">
                      <a16:colId xmlns:a16="http://schemas.microsoft.com/office/drawing/2014/main" val="903354354"/>
                    </a:ext>
                  </a:extLst>
                </a:gridCol>
              </a:tblGrid>
              <a:tr h="370840">
                <a:tc>
                  <a:txBody>
                    <a:bodyPr/>
                    <a:lstStyle/>
                    <a:p>
                      <a:r>
                        <a:rPr lang="en-US" dirty="0"/>
                        <a:t>Key</a:t>
                      </a:r>
                    </a:p>
                  </a:txBody>
                  <a:tcPr/>
                </a:tc>
                <a:tc>
                  <a:txBody>
                    <a:bodyPr/>
                    <a:lstStyle/>
                    <a:p>
                      <a:r>
                        <a:rPr lang="en-US" dirty="0"/>
                        <a:t>Value</a:t>
                      </a:r>
                    </a:p>
                  </a:txBody>
                  <a:tcPr/>
                </a:tc>
                <a:extLst>
                  <a:ext uri="{0D108BD9-81ED-4DB2-BD59-A6C34878D82A}">
                    <a16:rowId xmlns:a16="http://schemas.microsoft.com/office/drawing/2014/main" val="2731713160"/>
                  </a:ext>
                </a:extLst>
              </a:tr>
              <a:tr h="370840">
                <a:tc>
                  <a:txBody>
                    <a:bodyPr/>
                    <a:lstStyle/>
                    <a:p>
                      <a:r>
                        <a:rPr lang="en-US" dirty="0"/>
                        <a:t>“zero”</a:t>
                      </a:r>
                    </a:p>
                  </a:txBody>
                  <a:tcPr/>
                </a:tc>
                <a:tc>
                  <a:txBody>
                    <a:bodyPr/>
                    <a:lstStyle/>
                    <a:p>
                      <a:r>
                        <a:rPr lang="en-US" dirty="0"/>
                        <a:t>0</a:t>
                      </a:r>
                    </a:p>
                  </a:txBody>
                  <a:tcPr/>
                </a:tc>
                <a:extLst>
                  <a:ext uri="{0D108BD9-81ED-4DB2-BD59-A6C34878D82A}">
                    <a16:rowId xmlns:a16="http://schemas.microsoft.com/office/drawing/2014/main" val="2928867430"/>
                  </a:ext>
                </a:extLst>
              </a:tr>
              <a:tr h="370840">
                <a:tc>
                  <a:txBody>
                    <a:bodyPr/>
                    <a:lstStyle/>
                    <a:p>
                      <a:r>
                        <a:rPr lang="en-US" dirty="0"/>
                        <a:t>“one”</a:t>
                      </a:r>
                    </a:p>
                  </a:txBody>
                  <a:tcPr/>
                </a:tc>
                <a:tc>
                  <a:txBody>
                    <a:bodyPr/>
                    <a:lstStyle/>
                    <a:p>
                      <a:r>
                        <a:rPr lang="en-US" dirty="0"/>
                        <a:t>1</a:t>
                      </a:r>
                    </a:p>
                  </a:txBody>
                  <a:tcPr/>
                </a:tc>
                <a:extLst>
                  <a:ext uri="{0D108BD9-81ED-4DB2-BD59-A6C34878D82A}">
                    <a16:rowId xmlns:a16="http://schemas.microsoft.com/office/drawing/2014/main" val="154915069"/>
                  </a:ext>
                </a:extLst>
              </a:tr>
              <a:tr h="370840">
                <a:tc>
                  <a:txBody>
                    <a:bodyPr/>
                    <a:lstStyle/>
                    <a:p>
                      <a:r>
                        <a:rPr lang="en-US" dirty="0"/>
                        <a:t>“two”</a:t>
                      </a:r>
                    </a:p>
                  </a:txBody>
                  <a:tcPr/>
                </a:tc>
                <a:tc>
                  <a:txBody>
                    <a:bodyPr/>
                    <a:lstStyle/>
                    <a:p>
                      <a:r>
                        <a:rPr lang="en-US" dirty="0"/>
                        <a:t>4</a:t>
                      </a:r>
                    </a:p>
                  </a:txBody>
                  <a:tcPr/>
                </a:tc>
                <a:extLst>
                  <a:ext uri="{0D108BD9-81ED-4DB2-BD59-A6C34878D82A}">
                    <a16:rowId xmlns:a16="http://schemas.microsoft.com/office/drawing/2014/main" val="2397189156"/>
                  </a:ext>
                </a:extLst>
              </a:tr>
              <a:tr h="370840">
                <a:tc>
                  <a:txBody>
                    <a:bodyPr/>
                    <a:lstStyle/>
                    <a:p>
                      <a:r>
                        <a:rPr lang="en-US" dirty="0"/>
                        <a:t>“three”</a:t>
                      </a:r>
                    </a:p>
                  </a:txBody>
                  <a:tcPr/>
                </a:tc>
                <a:tc>
                  <a:txBody>
                    <a:bodyPr/>
                    <a:lstStyle/>
                    <a:p>
                      <a:r>
                        <a:rPr lang="en-US" dirty="0"/>
                        <a:t>9</a:t>
                      </a:r>
                    </a:p>
                  </a:txBody>
                  <a:tcPr/>
                </a:tc>
                <a:extLst>
                  <a:ext uri="{0D108BD9-81ED-4DB2-BD59-A6C34878D82A}">
                    <a16:rowId xmlns:a16="http://schemas.microsoft.com/office/drawing/2014/main" val="3346157763"/>
                  </a:ext>
                </a:extLst>
              </a:tr>
              <a:tr h="370840">
                <a:tc>
                  <a:txBody>
                    <a:bodyPr/>
                    <a:lstStyle/>
                    <a:p>
                      <a:r>
                        <a:rPr lang="en-US" dirty="0"/>
                        <a:t>“four”</a:t>
                      </a:r>
                    </a:p>
                  </a:txBody>
                  <a:tcPr/>
                </a:tc>
                <a:tc>
                  <a:txBody>
                    <a:bodyPr/>
                    <a:lstStyle/>
                    <a:p>
                      <a:r>
                        <a:rPr lang="en-US" dirty="0"/>
                        <a:t>16</a:t>
                      </a:r>
                    </a:p>
                  </a:txBody>
                  <a:tcPr/>
                </a:tc>
                <a:extLst>
                  <a:ext uri="{0D108BD9-81ED-4DB2-BD59-A6C34878D82A}">
                    <a16:rowId xmlns:a16="http://schemas.microsoft.com/office/drawing/2014/main" val="1367111694"/>
                  </a:ext>
                </a:extLst>
              </a:tr>
            </a:tbl>
          </a:graphicData>
        </a:graphic>
      </p:graphicFrame>
    </p:spTree>
    <p:extLst>
      <p:ext uri="{BB962C8B-B14F-4D97-AF65-F5344CB8AC3E}">
        <p14:creationId xmlns:p14="http://schemas.microsoft.com/office/powerpoint/2010/main" val="28759923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Maps</a:t>
            </a:r>
          </a:p>
        </p:txBody>
      </p:sp>
      <p:sp>
        <p:nvSpPr>
          <p:cNvPr id="3" name="Content Placeholder 2"/>
          <p:cNvSpPr>
            <a:spLocks noGrp="1"/>
          </p:cNvSpPr>
          <p:nvPr>
            <p:ph idx="1"/>
          </p:nvPr>
        </p:nvSpPr>
        <p:spPr/>
        <p:txBody>
          <a:bodyPr/>
          <a:lstStyle/>
          <a:p>
            <a:r>
              <a:rPr lang="en-US" dirty="0"/>
              <a:t>Sometimes, it’s difficult to fully understand maps.</a:t>
            </a:r>
          </a:p>
          <a:p>
            <a:r>
              <a:rPr lang="en-US" dirty="0"/>
              <a:t>Let’s work with MapExampleV1 from Team's channel </a:t>
            </a:r>
            <a:r>
              <a:rPr lang="en-US" i="1" dirty="0"/>
              <a:t>for Hollingsworth Sections</a:t>
            </a:r>
            <a:endParaRPr lang="en-US" dirty="0"/>
          </a:p>
        </p:txBody>
      </p:sp>
    </p:spTree>
    <p:extLst>
      <p:ext uri="{BB962C8B-B14F-4D97-AF65-F5344CB8AC3E}">
        <p14:creationId xmlns:p14="http://schemas.microsoft.com/office/powerpoint/2010/main" val="24681418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Maps</a:t>
            </a:r>
          </a:p>
        </p:txBody>
      </p:sp>
      <p:sp>
        <p:nvSpPr>
          <p:cNvPr id="3" name="Content Placeholder 2"/>
          <p:cNvSpPr>
            <a:spLocks noGrp="1"/>
          </p:cNvSpPr>
          <p:nvPr>
            <p:ph idx="1"/>
          </p:nvPr>
        </p:nvSpPr>
        <p:spPr>
          <a:xfrm>
            <a:off x="457200" y="1600200"/>
            <a:ext cx="8229600" cy="5098312"/>
          </a:xfrm>
        </p:spPr>
        <p:txBody>
          <a:bodyPr>
            <a:normAutofit fontScale="92500" lnSpcReduction="10000"/>
          </a:bodyPr>
          <a:lstStyle/>
          <a:p>
            <a:r>
              <a:rPr lang="en-US" dirty="0"/>
              <a:t>Read through the 3 Map sample problems found in </a:t>
            </a:r>
            <a:r>
              <a:rPr lang="en-US" i="1" dirty="0" err="1"/>
              <a:t>MapsSamples.pdf</a:t>
            </a:r>
            <a:r>
              <a:rPr lang="en-US" i="1" dirty="0"/>
              <a:t> </a:t>
            </a:r>
            <a:r>
              <a:rPr lang="en-US" dirty="0"/>
              <a:t>and make sure you understand how they work</a:t>
            </a:r>
          </a:p>
          <a:p>
            <a:r>
              <a:rPr lang="en-US" dirty="0"/>
              <a:t>Then use the code as an example to answer the Map quiz questions</a:t>
            </a:r>
          </a:p>
          <a:p>
            <a:r>
              <a:rPr lang="en-US" dirty="0"/>
              <a:t>Then solve the map problems in today’s code</a:t>
            </a:r>
          </a:p>
          <a:p>
            <a:r>
              <a:rPr lang="en-US" dirty="0"/>
              <a:t>Post ANY questions to Piazza </a:t>
            </a:r>
            <a:r>
              <a:rPr lang="en-US" b="1" i="1" u="sng" dirty="0"/>
              <a:t>even including code </a:t>
            </a:r>
            <a:r>
              <a:rPr lang="en-US" dirty="0"/>
              <a:t>since this is purely collaborative exercise and the solution code is available to you</a:t>
            </a:r>
          </a:p>
          <a:p>
            <a:r>
              <a:rPr lang="en-US" dirty="0"/>
              <a:t>Please look to help answer questions other students post</a:t>
            </a:r>
          </a:p>
          <a:p>
            <a:endParaRPr lang="en-US" dirty="0"/>
          </a:p>
        </p:txBody>
      </p:sp>
    </p:spTree>
    <p:extLst>
      <p:ext uri="{BB962C8B-B14F-4D97-AF65-F5344CB8AC3E}">
        <p14:creationId xmlns:p14="http://schemas.microsoft.com/office/powerpoint/2010/main" val="27713987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285D81DBE5F5A448E892B34D6B8CF20" ma:contentTypeVersion="8" ma:contentTypeDescription="Create a new document." ma:contentTypeScope="" ma:versionID="ecce54155d2ea7caa9aed06c8b6b9867">
  <xsd:schema xmlns:xsd="http://www.w3.org/2001/XMLSchema" xmlns:xs="http://www.w3.org/2001/XMLSchema" xmlns:p="http://schemas.microsoft.com/office/2006/metadata/properties" xmlns:ns2="08600313-7276-4ca7-b5d3-7d86193ee0ac" xmlns:ns3="820f9cb1-409d-4c4b-8197-1d4f7dd48124" targetNamespace="http://schemas.microsoft.com/office/2006/metadata/properties" ma:root="true" ma:fieldsID="bfd7385540b70b2fe84ac888cc214377" ns2:_="" ns3:_="">
    <xsd:import namespace="08600313-7276-4ca7-b5d3-7d86193ee0ac"/>
    <xsd:import namespace="820f9cb1-409d-4c4b-8197-1d4f7dd48124"/>
    <xsd:element name="properties">
      <xsd:complexType>
        <xsd:sequence>
          <xsd:element name="documentManagement">
            <xsd:complexType>
              <xsd:all>
                <xsd:element ref="ns2:MediaServiceMetadata" minOccurs="0"/>
                <xsd:element ref="ns2:MediaServiceFastMetadata" minOccurs="0"/>
                <xsd:element ref="ns2:lcf76f155ced4ddcb4097134ff3c332f" minOccurs="0"/>
                <xsd:element ref="ns3:TaxCatchAll" minOccurs="0"/>
                <xsd:element ref="ns2:MediaServiceGenerationTime" minOccurs="0"/>
                <xsd:element ref="ns2:MediaServiceEventHashCode"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8600313-7276-4ca7-b5d3-7d86193ee0a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1" nillable="true" ma:taxonomy="true" ma:internalName="lcf76f155ced4ddcb4097134ff3c332f" ma:taxonomyFieldName="MediaServiceImageTags" ma:displayName="Image Tags" ma:readOnly="false" ma:fieldId="{5cf76f15-5ced-4ddc-b409-7134ff3c332f}" ma:taxonomyMulti="true" ma:sspId="71a83542-6b13-4414-947d-2211b265f7bc" ma:termSetId="09814cd3-568e-fe90-9814-8d621ff8fb84" ma:anchorId="fba54fb3-c3e1-fe81-a776-ca4b69148c4d" ma:open="true" ma:isKeyword="false">
      <xsd:complexType>
        <xsd:sequence>
          <xsd:element ref="pc:Terms" minOccurs="0" maxOccurs="1"/>
        </xsd:sequence>
      </xsd:complex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820f9cb1-409d-4c4b-8197-1d4f7dd48124" elementFormDefault="qualified">
    <xsd:import namespace="http://schemas.microsoft.com/office/2006/documentManagement/types"/>
    <xsd:import namespace="http://schemas.microsoft.com/office/infopath/2007/PartnerControls"/>
    <xsd:element name="TaxCatchAll" ma:index="12" nillable="true" ma:displayName="Taxonomy Catch All Column" ma:hidden="true" ma:list="{5e4b8413-bde8-45bb-ad7f-2c4efb398c4d}" ma:internalName="TaxCatchAll" ma:showField="CatchAllData" ma:web="820f9cb1-409d-4c4b-8197-1d4f7dd48124">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820f9cb1-409d-4c4b-8197-1d4f7dd48124" xsi:nil="true"/>
    <lcf76f155ced4ddcb4097134ff3c332f xmlns="08600313-7276-4ca7-b5d3-7d86193ee0ac">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506930A9-2269-4C50-A3CA-3568D9D5863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8600313-7276-4ca7-b5d3-7d86193ee0ac"/>
    <ds:schemaRef ds:uri="820f9cb1-409d-4c4b-8197-1d4f7dd4812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9A08FB1-921F-4826-8B4B-8F80D137C2A8}">
  <ds:schemaRefs>
    <ds:schemaRef ds:uri="http://schemas.microsoft.com/sharepoint/v3/contenttype/forms"/>
  </ds:schemaRefs>
</ds:datastoreItem>
</file>

<file path=customXml/itemProps3.xml><?xml version="1.0" encoding="utf-8"?>
<ds:datastoreItem xmlns:ds="http://schemas.openxmlformats.org/officeDocument/2006/customXml" ds:itemID="{B55853FB-FDB6-4767-A7D2-87B46BAC936B}">
  <ds:schemaRefs>
    <ds:schemaRef ds:uri="79ddb764-415a-4c38-83b7-908be6382bea"/>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 ds:uri="820f9cb1-409d-4c4b-8197-1d4f7dd48124"/>
    <ds:schemaRef ds:uri="08600313-7276-4ca7-b5d3-7d86193ee0ac"/>
  </ds:schemaRefs>
</ds:datastoreItem>
</file>

<file path=docProps/app.xml><?xml version="1.0" encoding="utf-8"?>
<Properties xmlns="http://schemas.openxmlformats.org/officeDocument/2006/extended-properties" xmlns:vt="http://schemas.openxmlformats.org/officeDocument/2006/docPropsVTypes">
  <Template/>
  <TotalTime>532</TotalTime>
  <Words>1392</Words>
  <Application>Microsoft Office PowerPoint</Application>
  <PresentationFormat>On-screen Show (4:3)</PresentationFormat>
  <Paragraphs>193</Paragraphs>
  <Slides>14</Slides>
  <Notes>13</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Consolas</vt:lpstr>
      <vt:lpstr>Courier New</vt:lpstr>
      <vt:lpstr>Times New Roman</vt:lpstr>
      <vt:lpstr>Office Theme</vt:lpstr>
      <vt:lpstr>CSSE 220</vt:lpstr>
      <vt:lpstr>Maps – What, When, Why, How?</vt:lpstr>
      <vt:lpstr>Maps – What, When, Why, How?</vt:lpstr>
      <vt:lpstr>Another Example</vt:lpstr>
      <vt:lpstr>Another Example</vt:lpstr>
      <vt:lpstr>Another Example</vt:lpstr>
      <vt:lpstr>Maps</vt:lpstr>
      <vt:lpstr>Maps</vt:lpstr>
      <vt:lpstr>Maps</vt:lpstr>
      <vt:lpstr>HashMap with collections  as values</vt:lpstr>
      <vt:lpstr>HashMap with collections  as values</vt:lpstr>
      <vt:lpstr>Now code the StudentGradebook class yourself</vt:lpstr>
      <vt:lpstr>Terminology Review</vt:lpstr>
      <vt:lpstr>Reminder: Questions from Today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Curtis Clifton</dc:creator>
  <cp:lastModifiedBy>Yoder, Jason</cp:lastModifiedBy>
  <cp:revision>18</cp:revision>
  <cp:lastPrinted>2012-11-29T20:56:52Z</cp:lastPrinted>
  <dcterms:created xsi:type="dcterms:W3CDTF">2007-11-19T15:20:41Z</dcterms:created>
  <dcterms:modified xsi:type="dcterms:W3CDTF">2025-03-14T17:54:37Z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TC101671231033</vt:lpwstr>
  </property>
  <property fmtid="{D5CDD505-2E9C-101B-9397-08002B2CF9AE}" pid="3" name="ContentTypeId">
    <vt:lpwstr>0x0101004285D81DBE5F5A448E892B34D6B8CF20</vt:lpwstr>
  </property>
  <property fmtid="{D5CDD505-2E9C-101B-9397-08002B2CF9AE}" pid="4" name="Order">
    <vt:r8>3300</vt:r8>
  </property>
  <property fmtid="{D5CDD505-2E9C-101B-9397-08002B2CF9AE}" pid="5" name="xd_Signature">
    <vt:bool>false</vt:bool>
  </property>
  <property fmtid="{D5CDD505-2E9C-101B-9397-08002B2CF9AE}" pid="6" name="xd_ProgID">
    <vt:lpwstr/>
  </property>
  <property fmtid="{D5CDD505-2E9C-101B-9397-08002B2CF9AE}" pid="7" name="_ExtendedDescription">
    <vt:lpwstr/>
  </property>
  <property fmtid="{D5CDD505-2E9C-101B-9397-08002B2CF9AE}" pid="8" name="TriggerFlowInfo">
    <vt:lpwstr/>
  </property>
  <property fmtid="{D5CDD505-2E9C-101B-9397-08002B2CF9AE}" pid="9" name="_SourceUrl">
    <vt:lpwstr/>
  </property>
  <property fmtid="{D5CDD505-2E9C-101B-9397-08002B2CF9AE}" pid="10" name="_SharedFileIndex">
    <vt:lpwstr/>
  </property>
  <property fmtid="{D5CDD505-2E9C-101B-9397-08002B2CF9AE}" pid="11" name="ComplianceAssetId">
    <vt:lpwstr/>
  </property>
  <property fmtid="{D5CDD505-2E9C-101B-9397-08002B2CF9AE}" pid="12" name="TemplateUrl">
    <vt:lpwstr/>
  </property>
</Properties>
</file>