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7191"/>
  </p:normalViewPr>
  <p:slideViewPr>
    <p:cSldViewPr snapToGrid="0">
      <p:cViewPr varScale="1">
        <p:scale>
          <a:sx n="75" d="100"/>
          <a:sy n="75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3F16C35-7113-468F-9417-58656C44C90E}"/>
    <pc:docChg chg="modSld">
      <pc:chgData name="Yoder, Jason" userId="28f4d4d8-da04-4f86-b14d-a21675737bc5" providerId="ADAL" clId="{D3F16C35-7113-468F-9417-58656C44C90E}" dt="2023-09-03T17:55:50.727" v="7" actId="20577"/>
      <pc:docMkLst>
        <pc:docMk/>
      </pc:docMkLst>
      <pc:sldChg chg="addSp modSp mod">
        <pc:chgData name="Yoder, Jason" userId="28f4d4d8-da04-4f86-b14d-a21675737bc5" providerId="ADAL" clId="{D3F16C35-7113-468F-9417-58656C44C90E}" dt="2023-09-03T17:55:50.727" v="7" actId="20577"/>
        <pc:sldMkLst>
          <pc:docMk/>
          <pc:sldMk cId="0" sldId="304"/>
        </pc:sldMkLst>
        <pc:spChg chg="add mod">
          <ac:chgData name="Yoder, Jason" userId="28f4d4d8-da04-4f86-b14d-a21675737bc5" providerId="ADAL" clId="{D3F16C35-7113-468F-9417-58656C44C90E}" dt="2023-09-03T17:55:50.727" v="7" actId="20577"/>
          <ac:spMkLst>
            <pc:docMk/>
            <pc:sldMk cId="0" sldId="304"/>
            <ac:spMk id="3" creationId="{DAAFB956-898E-B06E-D194-66ACA3A5F551}"/>
          </ac:spMkLst>
        </pc:spChg>
      </pc:sldChg>
    </pc:docChg>
  </pc:docChgLst>
  <pc:docChgLst>
    <pc:chgData name="Yoder, Jason" userId="28f4d4d8-da04-4f86-b14d-a21675737bc5" providerId="ADAL" clId="{007A9A50-B83D-4767-A6DA-EDA4F9291D2C}"/>
    <pc:docChg chg="modSld">
      <pc:chgData name="Yoder, Jason" userId="28f4d4d8-da04-4f86-b14d-a21675737bc5" providerId="ADAL" clId="{007A9A50-B83D-4767-A6DA-EDA4F9291D2C}" dt="2023-11-06T14:19:30.882" v="46" actId="20577"/>
      <pc:docMkLst>
        <pc:docMk/>
      </pc:docMkLst>
      <pc:sldChg chg="modSp mod">
        <pc:chgData name="Yoder, Jason" userId="28f4d4d8-da04-4f86-b14d-a21675737bc5" providerId="ADAL" clId="{007A9A50-B83D-4767-A6DA-EDA4F9291D2C}" dt="2023-11-06T14:19:30.882" v="46" actId="20577"/>
        <pc:sldMkLst>
          <pc:docMk/>
          <pc:sldMk cId="0" sldId="304"/>
        </pc:sldMkLst>
        <pc:spChg chg="mod">
          <ac:chgData name="Yoder, Jason" userId="28f4d4d8-da04-4f86-b14d-a21675737bc5" providerId="ADAL" clId="{007A9A50-B83D-4767-A6DA-EDA4F9291D2C}" dt="2023-11-06T14:19:30.882" v="46" actId="20577"/>
          <ac:spMkLst>
            <pc:docMk/>
            <pc:sldMk cId="0" sldId="304"/>
            <ac:spMk id="3" creationId="{DAAFB956-898E-B06E-D194-66ACA3A5F551}"/>
          </ac:spMkLst>
        </pc:spChg>
        <pc:spChg chg="mod">
          <ac:chgData name="Yoder, Jason" userId="28f4d4d8-da04-4f86-b14d-a21675737bc5" providerId="ADAL" clId="{007A9A50-B83D-4767-A6DA-EDA4F9291D2C}" dt="2023-11-06T12:56:45.514" v="36" actId="20577"/>
          <ac:spMkLst>
            <pc:docMk/>
            <pc:sldMk cId="0" sldId="304"/>
            <ac:spMk id="5" creationId="{0CAE7307-1561-AB49-AE8E-CD9D14D77EEA}"/>
          </ac:spMkLst>
        </pc:spChg>
      </pc:sldChg>
    </pc:docChg>
  </pc:docChgLst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November 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322617"/>
            <a:ext cx="8534400" cy="22548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  <a:p>
            <a:r>
              <a:rPr lang="en-US" sz="2400" dirty="0"/>
              <a:t>The Quiz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MergeSortQuiz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B956-898E-B06E-D194-66ACA3A5F551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B0F78-BDD3-68A4-18EE-9AD83B4B8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28" y="3417207"/>
            <a:ext cx="4343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716</Words>
  <Application>Microsoft Office PowerPoint</Application>
  <PresentationFormat>On-screen Show (4:3)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</cp:revision>
  <cp:lastPrinted>2008-10-29T02:15:06Z</cp:lastPrinted>
  <dcterms:created xsi:type="dcterms:W3CDTF">2011-01-13T14:36:30Z</dcterms:created>
  <dcterms:modified xsi:type="dcterms:W3CDTF">2023-11-06T14:19:31Z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