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1"/>
  </p:notesMasterIdLst>
  <p:handoutMasterIdLst>
    <p:handoutMasterId r:id="rId12"/>
  </p:handoutMasterIdLst>
  <p:sldIdLst>
    <p:sldId id="256" r:id="rId5"/>
    <p:sldId id="351" r:id="rId6"/>
    <p:sldId id="293" r:id="rId7"/>
    <p:sldId id="295" r:id="rId8"/>
    <p:sldId id="296" r:id="rId9"/>
    <p:sldId id="305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7423-F8ED-59B4-4CF9-6786318F1188}" v="24" dt="2022-02-18T03:04:55.328"/>
    <p1510:client id="{9FDED6FE-7998-42D1-A909-F13EACCB0A40}" v="3" dt="2022-02-18T05:56:1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1903" autoAdjust="0"/>
  </p:normalViewPr>
  <p:slideViewPr>
    <p:cSldViewPr snapToObjects="1">
      <p:cViewPr varScale="1">
        <p:scale>
          <a:sx n="77" d="100"/>
          <a:sy n="77" d="100"/>
        </p:scale>
        <p:origin x="190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forth-Harmon, Meg" userId="S::gofortma@rose-hulman.edu::8ab44971-bda8-4e82-bab3-61374cda27c2" providerId="AD" clId="Web-{12337423-F8ED-59B4-4CF9-6786318F1188}"/>
    <pc:docChg chg="modSld sldOrd">
      <pc:chgData name="Goforth-Harmon, Meg" userId="S::gofortma@rose-hulman.edu::8ab44971-bda8-4e82-bab3-61374cda27c2" providerId="AD" clId="Web-{12337423-F8ED-59B4-4CF9-6786318F1188}" dt="2022-02-18T03:04:55.328" v="23" actId="1076"/>
      <pc:docMkLst>
        <pc:docMk/>
      </pc:docMkLst>
      <pc:sldChg chg="ord">
        <pc:chgData name="Goforth-Harmon, Meg" userId="S::gofortma@rose-hulman.edu::8ab44971-bda8-4e82-bab3-61374cda27c2" providerId="AD" clId="Web-{12337423-F8ED-59B4-4CF9-6786318F1188}" dt="2022-02-18T03:04:36.859" v="1"/>
        <pc:sldMkLst>
          <pc:docMk/>
          <pc:sldMk cId="1360244471" sldId="295"/>
        </pc:sldMkLst>
      </pc:sldChg>
      <pc:sldChg chg="modSp ord">
        <pc:chgData name="Goforth-Harmon, Meg" userId="S::gofortma@rose-hulman.edu::8ab44971-bda8-4e82-bab3-61374cda27c2" providerId="AD" clId="Web-{12337423-F8ED-59B4-4CF9-6786318F1188}" dt="2022-02-18T03:04:55.328" v="23" actId="1076"/>
        <pc:sldMkLst>
          <pc:docMk/>
          <pc:sldMk cId="3925319569" sldId="296"/>
        </pc:sldMkLst>
        <pc:picChg chg="mod">
          <ac:chgData name="Goforth-Harmon, Meg" userId="S::gofortma@rose-hulman.edu::8ab44971-bda8-4e82-bab3-61374cda27c2" providerId="AD" clId="Web-{12337423-F8ED-59B4-4CF9-6786318F1188}" dt="2022-02-18T03:04:55.328" v="23" actId="1076"/>
          <ac:picMkLst>
            <pc:docMk/>
            <pc:sldMk cId="3925319569" sldId="296"/>
            <ac:picMk id="1026" creationId="{00000000-0000-0000-0000-000000000000}"/>
          </ac:picMkLst>
        </pc:picChg>
      </pc:sldChg>
    </pc:docChg>
  </pc:docChgLst>
  <pc:docChgLst>
    <pc:chgData name="Patwari, Vishrut" userId="S::patwarv@rose-hulman.edu::04304e12-ffb9-46e5-bee5-8ad8ed87e337" providerId="AD" clId="Web-{9FDED6FE-7998-42D1-A909-F13EACCB0A40}"/>
    <pc:docChg chg="modSld">
      <pc:chgData name="Patwari, Vishrut" userId="S::patwarv@rose-hulman.edu::04304e12-ffb9-46e5-bee5-8ad8ed87e337" providerId="AD" clId="Web-{9FDED6FE-7998-42D1-A909-F13EACCB0A40}" dt="2022-02-18T05:56:17.788" v="2" actId="1076"/>
      <pc:docMkLst>
        <pc:docMk/>
      </pc:docMkLst>
      <pc:sldChg chg="modSp">
        <pc:chgData name="Patwari, Vishrut" userId="S::patwarv@rose-hulman.edu::04304e12-ffb9-46e5-bee5-8ad8ed87e337" providerId="AD" clId="Web-{9FDED6FE-7998-42D1-A909-F13EACCB0A40}" dt="2022-02-18T05:56:17.788" v="2" actId="1076"/>
        <pc:sldMkLst>
          <pc:docMk/>
          <pc:sldMk cId="3925319569" sldId="296"/>
        </pc:sldMkLst>
        <pc:picChg chg="mod">
          <ac:chgData name="Patwari, Vishrut" userId="S::patwarv@rose-hulman.edu::04304e12-ffb9-46e5-bee5-8ad8ed87e337" providerId="AD" clId="Web-{9FDED6FE-7998-42D1-A909-F13EACCB0A40}" dt="2022-02-18T05:56:17.788" v="2" actId="1076"/>
          <ac:picMkLst>
            <pc:docMk/>
            <pc:sldMk cId="3925319569" sldId="296"/>
            <ac:picMk id="2" creationId="{00000000-0000-0000-0000-000000000000}"/>
          </ac:picMkLst>
        </pc:picChg>
        <pc:picChg chg="mod">
          <ac:chgData name="Patwari, Vishrut" userId="S::patwarv@rose-hulman.edu::04304e12-ffb9-46e5-bee5-8ad8ed87e337" providerId="AD" clId="Web-{9FDED6FE-7998-42D1-A909-F13EACCB0A40}" dt="2022-02-18T05:56:15.148" v="1" actId="1076"/>
          <ac:picMkLst>
            <pc:docMk/>
            <pc:sldMk cId="3925319569" sldId="296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3:01:03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24575,'40'-19'0,"1"3"0,0 1 0,1 1 0,1 3 0,1 1 0,57-5 0,55 1 0,295 11 0,156 74 0,-275 0 0,-249-49 0,153 68 0,-192-68 0,-2 3 0,47 35 0,8 5 0,-79-53 0,-1 0 0,-1 2 0,0-1 0,0 2 0,-2 0 0,0 1 0,0 0 0,-2 1 0,0 1 0,16 33 0,-4-2 0,-3 2 0,19 66 0,18 112 0,-27-101 0,-4-8 0,12 41 0,-37-153 0,0 0 0,-1 1 0,0 0 0,-1-1 0,0 1 0,0-1 0,0 1 0,-3 12 0,-4 8 0,-10 31 0,5-19 0,-7 38 0,-10 113 0,5-25 0,17-127 0,-7 35 0,-1 0 0,-30 80 0,23-85 0,-22 112 0,44-181 0,0-1 0,0 1 0,0 0 0,0 0 0,0-1 0,0 1 0,0-1 0,0 1 0,-1 0 0,1-1 0,0 1 0,-1 0 0,1-1 0,-1 1 0,1-1 0,0 1 0,-1-1 0,0 1 0,1-1 0,-1 1 0,1-1 0,0 0 0,-1 1 0,0-1 0,0 0 0,1 1 0,-2 0 0,1-1 0,-1 0 0,1-1 0,0 1 0,-1 0 0,2-1 0,-2 1 0,1-1 0,0 1 0,-1 0 0,2-1 0,-2 1 0,1-1 0,-2-1 0,-4-4 0,0 1 0,1-1 0,-9-11 0,-1-4 0,0-1 0,2-1 0,-1 1 0,3-2 0,0 0 0,-7-27 0,2 0 0,2-1 0,-8-56 0,22 102 0,-1 1 0,1-1 0,-1 0 0,-3-6 0,5 11 0,0 0 0,-1 0 0,1 1 0,0-1 0,-1 0 0,1 0 0,0 1 0,-1-1 0,1 1 0,-1-1 0,0 0 0,1 1 0,0-1 0,-1 1 0,0-1 0,0 0 0,1 1 0,-1 0 0,0 0 0,0-1 0,1 1 0,-1-1 0,0 1 0,0 0 0,1-1 0,-1 1 0,0 0 0,0 0 0,1 0 0,-1 0 0,0 0 0,0 0 0,0 0 0,0 0 0,0 0 0,1 1 0,-1-1 0,-1 1 0,1 0 0,-1-1 0,2 1 0,-1 0 0,0 0 0,0 0 0,1 0 0,-1 0 0,0 0 0,0 1 0,1-2 0,-1 2 0,0-1 0,1 0 0,-1 0 0,1 0 0,0 1 0,0-1 0,0 0 0,-1 3 0,1 27 0,0-24 0,1 10 0,2 0 0,-1-1 0,2 1 0,-1-1 0,9 20 0,38 75 0,-25-61 0,-24-46 0,1-1 0,1 0 0,-1 0 0,0 0 0,0 0 0,1 0 0,0 0 0,0 0 0,0-1 0,0 1 0,0-1 0,1 0 0,-1 0 0,1-1 0,0 1 0,-1-1 0,0 1 0,1-1 0,0 0 0,0 0 0,5 0 0,9 1 0,0-1 0,0-1 0,26-3 0,-25 1 0,89-10 0,-2-4 0,111-33 0,-96 11 63,-79 23-777,84-18 0,-105 30-6112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4:54:4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24575,'991'703'-1745,"34"-61"0,-414-298 1805,382 225-14,-35 64-679,-355-171-1000,69 51 629,-55-87-544,706 364 0,1170 513 272,-951-475 803,-79 132 1019,-1225-782-448,797 564-78,38-98 1820,-284-205-939,84 44 155,-132-107-1065,-420-217 411,-252-125 479,-3 4 0,-1 3 0,-2 2 0,64 58-1,62 48 1041,36 32-1601,-165-129-320,93 61 0,-73-56 0,154 128 0,92 65 0,-83-67 0,19 30 0,39 54 0,222 190 0,-487-429-682,63 36-1,-77-50-6143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4:54:49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21058 5 24575,'-3'-4'0,"-9"5"0,-11 6 0,-38 17 0,18-5 0,-711 352-1062,627-304 375,-2140 1056-5785,1378-716 4973,-589 275-36,934-425 1525,-1517 726 33,27 44-162,-1436 873-382,3186-1742 574,-506 287 548,22 25 403,-161 182 1147,643-429-1145,-71 52 394,-1133 841 1134,1262-940-2212,-536 371 2509,293-285-2831,-91 61 0,537-304 0,1 1 0,-24 26 0,-16 14 0,15-18-50,-75 59-1265,95-80-5511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May 19,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May 19,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llvard.github.io/plantu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lantuml.com/eclipse" TargetMode="Externa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Eclipse </a:t>
            </a:r>
            <a:r>
              <a:rPr lang="en-US" sz="2500" dirty="0" err="1"/>
              <a:t>PlantUML</a:t>
            </a:r>
            <a:r>
              <a:rPr lang="en-US" sz="2500" dirty="0"/>
              <a:t> Plugin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6627-FFB3-9CE6-1954-48F7F31C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https://hallvard.github.io/plantuml/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410A5-75E0-3832-1350-BFBE4F5E6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5262" y="2205219"/>
            <a:ext cx="5072924" cy="3263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3031D-2968-F121-E5B4-B683B40BB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9" y="2125266"/>
            <a:ext cx="1636147" cy="25292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8EACFF-B522-A065-04AA-56AD7E399EF5}"/>
                  </a:ext>
                </a:extLst>
              </p14:cNvPr>
              <p14:cNvContentPartPr/>
              <p14:nvPr/>
            </p14:nvContentPartPr>
            <p14:xfrm>
              <a:off x="2502159" y="1901805"/>
              <a:ext cx="1228230" cy="99009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8EACFF-B522-A065-04AA-56AD7E399E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4155" y="1883810"/>
                <a:ext cx="1263878" cy="1025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ight Arrow 13">
            <a:extLst>
              <a:ext uri="{FF2B5EF4-FFF2-40B4-BE49-F238E27FC236}">
                <a16:creationId xmlns:a16="http://schemas.microsoft.com/office/drawing/2014/main" id="{6B38C7F3-D560-8BF4-A16D-8221807DB8A2}"/>
              </a:ext>
            </a:extLst>
          </p:cNvPr>
          <p:cNvSpPr/>
          <p:nvPr/>
        </p:nvSpPr>
        <p:spPr>
          <a:xfrm flipH="1">
            <a:off x="694808" y="2068158"/>
            <a:ext cx="1371600" cy="44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13">
            <a:extLst>
              <a:ext uri="{FF2B5EF4-FFF2-40B4-BE49-F238E27FC236}">
                <a16:creationId xmlns:a16="http://schemas.microsoft.com/office/drawing/2014/main" id="{5AAB333C-0F4E-D91F-61CC-10C95140CDEA}"/>
              </a:ext>
            </a:extLst>
          </p:cNvPr>
          <p:cNvSpPr/>
          <p:nvPr/>
        </p:nvSpPr>
        <p:spPr>
          <a:xfrm flipH="1">
            <a:off x="1816359" y="4353322"/>
            <a:ext cx="1371600" cy="44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3">
            <a:extLst>
              <a:ext uri="{FF2B5EF4-FFF2-40B4-BE49-F238E27FC236}">
                <a16:creationId xmlns:a16="http://schemas.microsoft.com/office/drawing/2014/main" id="{047B24CC-E080-6513-BEA5-CC5D62BFD5EA}"/>
              </a:ext>
            </a:extLst>
          </p:cNvPr>
          <p:cNvSpPr/>
          <p:nvPr/>
        </p:nvSpPr>
        <p:spPr>
          <a:xfrm flipH="1">
            <a:off x="4232298" y="2671684"/>
            <a:ext cx="1371600" cy="44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3">
            <a:extLst>
              <a:ext uri="{FF2B5EF4-FFF2-40B4-BE49-F238E27FC236}">
                <a16:creationId xmlns:a16="http://schemas.microsoft.com/office/drawing/2014/main" id="{9BFE6682-D499-B7C5-D825-B636886FF374}"/>
              </a:ext>
            </a:extLst>
          </p:cNvPr>
          <p:cNvSpPr/>
          <p:nvPr/>
        </p:nvSpPr>
        <p:spPr>
          <a:xfrm flipH="1">
            <a:off x="3760124" y="3138148"/>
            <a:ext cx="1371600" cy="44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26F6D1-DF7E-6FD8-9D63-1C5362959BE1}"/>
              </a:ext>
            </a:extLst>
          </p:cNvPr>
          <p:cNvGrpSpPr/>
          <p:nvPr/>
        </p:nvGrpSpPr>
        <p:grpSpPr>
          <a:xfrm>
            <a:off x="579005" y="474730"/>
            <a:ext cx="8017200" cy="5130000"/>
            <a:chOff x="579005" y="474730"/>
            <a:chExt cx="8017200" cy="513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6260CC-7F60-F42A-E432-2A9E0C701317}"/>
                    </a:ext>
                  </a:extLst>
                </p14:cNvPr>
                <p14:cNvContentPartPr/>
                <p14:nvPr/>
              </p14:nvContentPartPr>
              <p14:xfrm>
                <a:off x="854045" y="685330"/>
                <a:ext cx="7742160" cy="4919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6260CC-7F60-F42A-E432-2A9E0C7013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6405" y="667690"/>
                  <a:ext cx="7777800" cy="49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5A6D69-11E0-3C3E-C0EC-7C58381AAFFA}"/>
                    </a:ext>
                  </a:extLst>
                </p14:cNvPr>
                <p14:cNvContentPartPr/>
                <p14:nvPr/>
              </p14:nvContentPartPr>
              <p14:xfrm>
                <a:off x="579005" y="474730"/>
                <a:ext cx="7581240" cy="425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5A6D69-11E0-3C3E-C0EC-7C58381AAF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005" y="457090"/>
                  <a:ext cx="7616880" cy="429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1" y="1627485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-162272" y="203377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endParaRPr lang="en-US" sz="2400" dirty="0"/>
          </a:p>
          <a:p>
            <a:r>
              <a:rPr lang="en-US" sz="2400" dirty="0"/>
              <a:t>then remove extra 	</a:t>
            </a:r>
            <a:r>
              <a:rPr lang="en-US" sz="2400"/>
              <a:t>  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74" y="14595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76D278-1F25-46D9-AA20-4FA17B137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3E2025-CEA9-40D8-9D09-7FAEC8DF7F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D462D-AEE2-4D23-8068-CEEF7E727F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9662</TotalTime>
  <Words>50</Words>
  <Application>Microsoft Office PowerPoint</Application>
  <PresentationFormat>On-screen Show (4:3)</PresentationFormat>
  <Paragraphs>14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CSSE 220</vt:lpstr>
      <vt:lpstr>https://hallvard.github.io/plantuml/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946</cp:revision>
  <cp:lastPrinted>2008-10-29T02:15:06Z</cp:lastPrinted>
  <dcterms:created xsi:type="dcterms:W3CDTF">2011-01-13T14:36:30Z</dcterms:created>
  <dcterms:modified xsi:type="dcterms:W3CDTF">2025-05-19T14:54:58Z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