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6"/>
  </p:notesMasterIdLst>
  <p:handoutMasterIdLst>
    <p:handoutMasterId r:id="rId7"/>
  </p:handoutMasterIdLst>
  <p:sldIdLst>
    <p:sldId id="281" r:id="rId2"/>
    <p:sldId id="287" r:id="rId3"/>
    <p:sldId id="270" r:id="rId4"/>
    <p:sldId id="288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7619" autoAdjust="0"/>
  </p:normalViewPr>
  <p:slideViewPr>
    <p:cSldViewPr snapToObjects="1">
      <p:cViewPr varScale="1">
        <p:scale>
          <a:sx n="73" d="100"/>
          <a:sy n="73" d="100"/>
        </p:scale>
        <p:origin x="170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281BFA4B-B2CA-49D0-AB95-E3C0ECC1E11B}"/>
    <pc:docChg chg="modSld">
      <pc:chgData name="Yoder, Jason" userId="28f4d4d8-da04-4f86-b14d-a21675737bc5" providerId="ADAL" clId="{281BFA4B-B2CA-49D0-AB95-E3C0ECC1E11B}" dt="2023-11-20T21:55:45.246" v="0" actId="20577"/>
      <pc:docMkLst>
        <pc:docMk/>
      </pc:docMkLst>
      <pc:sldChg chg="modSp mod">
        <pc:chgData name="Yoder, Jason" userId="28f4d4d8-da04-4f86-b14d-a21675737bc5" providerId="ADAL" clId="{281BFA4B-B2CA-49D0-AB95-E3C0ECC1E11B}" dt="2023-11-20T21:55:45.246" v="0" actId="20577"/>
        <pc:sldMkLst>
          <pc:docMk/>
          <pc:sldMk cId="166163523" sldId="288"/>
        </pc:sldMkLst>
        <pc:spChg chg="mod">
          <ac:chgData name="Yoder, Jason" userId="28f4d4d8-da04-4f86-b14d-a21675737bc5" providerId="ADAL" clId="{281BFA4B-B2CA-49D0-AB95-E3C0ECC1E11B}" dt="2023-11-20T21:55:45.246" v="0" actId="20577"/>
          <ac:spMkLst>
            <pc:docMk/>
            <pc:sldMk cId="166163523" sldId="288"/>
            <ac:spMk id="2" creationId="{E2349E85-760C-59DA-ED1B-17AAA5536D43}"/>
          </ac:spMkLst>
        </pc:spChg>
      </pc:sldChg>
    </pc:docChg>
  </pc:docChgLst>
  <pc:docChgLst>
    <pc:chgData name="Yoder, Jason" userId="28f4d4d8-da04-4f86-b14d-a21675737bc5" providerId="ADAL" clId="{551757A7-4077-4E21-8EDD-A1D9D2DF40C2}"/>
    <pc:docChg chg="custSel addSld modSld">
      <pc:chgData name="Yoder, Jason" userId="28f4d4d8-da04-4f86-b14d-a21675737bc5" providerId="ADAL" clId="{551757A7-4077-4E21-8EDD-A1D9D2DF40C2}" dt="2023-11-02T13:31:08.821" v="367" actId="6549"/>
      <pc:docMkLst>
        <pc:docMk/>
      </pc:docMkLst>
      <pc:sldChg chg="modSp mod">
        <pc:chgData name="Yoder, Jason" userId="28f4d4d8-da04-4f86-b14d-a21675737bc5" providerId="ADAL" clId="{551757A7-4077-4E21-8EDD-A1D9D2DF40C2}" dt="2023-11-02T13:17:46.932" v="14" actId="20577"/>
        <pc:sldMkLst>
          <pc:docMk/>
          <pc:sldMk cId="0" sldId="270"/>
        </pc:sldMkLst>
        <pc:spChg chg="mod">
          <ac:chgData name="Yoder, Jason" userId="28f4d4d8-da04-4f86-b14d-a21675737bc5" providerId="ADAL" clId="{551757A7-4077-4E21-8EDD-A1D9D2DF40C2}" dt="2023-11-02T13:17:46.932" v="14" actId="20577"/>
          <ac:spMkLst>
            <pc:docMk/>
            <pc:sldMk cId="0" sldId="270"/>
            <ac:spMk id="2" creationId="{00000000-0000-0000-0000-000000000000}"/>
          </ac:spMkLst>
        </pc:spChg>
      </pc:sldChg>
      <pc:sldChg chg="modSp new mod">
        <pc:chgData name="Yoder, Jason" userId="28f4d4d8-da04-4f86-b14d-a21675737bc5" providerId="ADAL" clId="{551757A7-4077-4E21-8EDD-A1D9D2DF40C2}" dt="2023-11-02T13:31:08.821" v="367" actId="6549"/>
        <pc:sldMkLst>
          <pc:docMk/>
          <pc:sldMk cId="166163523" sldId="288"/>
        </pc:sldMkLst>
        <pc:spChg chg="mod">
          <ac:chgData name="Yoder, Jason" userId="28f4d4d8-da04-4f86-b14d-a21675737bc5" providerId="ADAL" clId="{551757A7-4077-4E21-8EDD-A1D9D2DF40C2}" dt="2023-11-02T13:29:14.522" v="29" actId="20577"/>
          <ac:spMkLst>
            <pc:docMk/>
            <pc:sldMk cId="166163523" sldId="288"/>
            <ac:spMk id="2" creationId="{E2349E85-760C-59DA-ED1B-17AAA5536D43}"/>
          </ac:spMkLst>
        </pc:spChg>
        <pc:spChg chg="mod">
          <ac:chgData name="Yoder, Jason" userId="28f4d4d8-da04-4f86-b14d-a21675737bc5" providerId="ADAL" clId="{551757A7-4077-4E21-8EDD-A1D9D2DF40C2}" dt="2023-11-02T13:31:08.821" v="367" actId="6549"/>
          <ac:spMkLst>
            <pc:docMk/>
            <pc:sldMk cId="166163523" sldId="288"/>
            <ac:spMk id="3" creationId="{6E74CCD8-F723-0CE0-C83F-09F5FB4C72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[Review algorithm using cards</a:t>
            </a:r>
            <a:r>
              <a:rPr lang="en-US" baseline="0" dirty="0"/>
              <a:t> or BIG LETTERS]</a:t>
            </a:r>
          </a:p>
          <a:p>
            <a:endParaRPr lang="en-US" baseline="0" dirty="0"/>
          </a:p>
          <a:p>
            <a:r>
              <a:rPr lang="en-US" baseline="0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First item in the array is in the 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start iterating over the unsorted part from index 1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Bubble elements up from sorted part to make room for next element in unsorted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Put that element at rightful location in sorted part.</a:t>
            </a: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6DFF-996D-41AE-AF31-9A66E4DAA4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Thursday, May 15,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Thursday, May 15,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accent3"/>
                </a:solidFill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</a:t>
            </a:r>
            <a:r>
              <a:rPr lang="en-US" dirty="0">
                <a:solidFill>
                  <a:schemeClr val="accent3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 in the sorted part,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35052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886200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A2277-4814-4430-A99E-523EA87C66F1}"/>
              </a:ext>
            </a:extLst>
          </p:cNvPr>
          <p:cNvGrpSpPr/>
          <p:nvPr/>
        </p:nvGrpSpPr>
        <p:grpSpPr>
          <a:xfrm>
            <a:off x="582295" y="2628900"/>
            <a:ext cx="8124825" cy="723900"/>
            <a:chOff x="561975" y="2899410"/>
            <a:chExt cx="8124825" cy="72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161E0-A103-410B-B52E-A86BB9AB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7A8548-E361-4A5D-BD34-F814E8C8834E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20149D-A02D-400F-94FC-FCD5AB8F7BC9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6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27"/>
          <a:stretch/>
        </p:blipFill>
        <p:spPr>
          <a:xfrm>
            <a:off x="1847850" y="4884421"/>
            <a:ext cx="4800600" cy="189737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5EE99C-F274-FD7C-1B42-2F891AE3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46138"/>
            <a:ext cx="8229600" cy="4906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u="sng" dirty="0"/>
              <a:t>sorted part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(at the beginning) and an 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correct </a:t>
            </a:r>
            <a:br>
              <a:rPr lang="en-US" dirty="0"/>
            </a:br>
            <a:r>
              <a:rPr lang="en-US" dirty="0"/>
              <a:t>location in the </a:t>
            </a:r>
            <a:r>
              <a:rPr lang="en-US" u="sng" dirty="0"/>
              <a:t>sorted part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F36D9-5643-68A7-B596-A3D13DF64E8C}"/>
              </a:ext>
            </a:extLst>
          </p:cNvPr>
          <p:cNvSpPr txBox="1"/>
          <p:nvPr/>
        </p:nvSpPr>
        <p:spPr>
          <a:xfrm>
            <a:off x="5657850" y="2423508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6F77EBC-0B39-7349-19BF-58FBC0B198BB}"/>
              </a:ext>
            </a:extLst>
          </p:cNvPr>
          <p:cNvSpPr/>
          <p:nvPr/>
        </p:nvSpPr>
        <p:spPr>
          <a:xfrm>
            <a:off x="5010150" y="1989138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 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Profile</a:t>
            </a:r>
            <a:r>
              <a:rPr lang="en-US" dirty="0"/>
              <a:t> insertion sort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insertion sort assuming the inner while loop runs the maximum number of times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input causes the worst case behavior?</a:t>
            </a:r>
            <a:br>
              <a:rPr lang="en-US" dirty="0"/>
            </a:br>
            <a:r>
              <a:rPr lang="en-US" dirty="0"/>
              <a:t>The best case?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Does the input affect insertion sort?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4419600" cy="512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Ask for help if you’re stuck!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324600"/>
            <a:ext cx="11144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Q9-Q18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9E85-760C-59DA-ED1B-17AAA553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/>
              <a:t>O Revisited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CD8-F723-0CE0-C83F-09F5FB4C7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we have two computers</a:t>
            </a:r>
          </a:p>
          <a:p>
            <a:r>
              <a:rPr lang="en-US" dirty="0"/>
              <a:t>One that is VERY fast</a:t>
            </a:r>
          </a:p>
          <a:p>
            <a:r>
              <a:rPr lang="en-US" dirty="0"/>
              <a:t>One that is VERY slow</a:t>
            </a:r>
          </a:p>
          <a:p>
            <a:r>
              <a:rPr lang="en-US" dirty="0"/>
              <a:t>The Fast One can sort 1000 elements in 1ms</a:t>
            </a:r>
          </a:p>
          <a:p>
            <a:r>
              <a:rPr lang="en-US" dirty="0"/>
              <a:t>The Slow One can sort 1000 elements in 10ms</a:t>
            </a:r>
          </a:p>
          <a:p>
            <a:r>
              <a:rPr lang="en-US" dirty="0"/>
              <a:t>The Fast one runs an O(N^2) algorithm</a:t>
            </a:r>
          </a:p>
          <a:p>
            <a:r>
              <a:rPr lang="en-US" dirty="0"/>
              <a:t>The Slow one runs an O(N) algorithm</a:t>
            </a:r>
          </a:p>
          <a:p>
            <a:r>
              <a:rPr lang="en-US" dirty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6616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10799</TotalTime>
  <Words>294</Words>
  <Application>Microsoft Office PowerPoint</Application>
  <PresentationFormat>On-screen Show (4:3)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Insertion Sort</vt:lpstr>
      <vt:lpstr>Insertion Sort</vt:lpstr>
      <vt:lpstr>Insertion Sort Exercise</vt:lpstr>
      <vt:lpstr>Big O Revisited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880</cp:revision>
  <cp:lastPrinted>2013-01-07T22:34:22Z</cp:lastPrinted>
  <dcterms:created xsi:type="dcterms:W3CDTF">2007-11-19T15:20:41Z</dcterms:created>
  <dcterms:modified xsi:type="dcterms:W3CDTF">2025-05-15T14:47:04Z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