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9" r:id="rId4"/>
  </p:sldMasterIdLst>
  <p:notesMasterIdLst>
    <p:notesMasterId r:id="rId11"/>
  </p:notesMasterIdLst>
  <p:handoutMasterIdLst>
    <p:handoutMasterId r:id="rId12"/>
  </p:handoutMasterIdLst>
  <p:sldIdLst>
    <p:sldId id="340" r:id="rId5"/>
    <p:sldId id="296" r:id="rId6"/>
    <p:sldId id="304" r:id="rId7"/>
    <p:sldId id="341" r:id="rId8"/>
    <p:sldId id="342" r:id="rId9"/>
    <p:sldId id="336" r:id="rId10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der, Jason" initials="YJ" lastIdx="1" clrIdx="0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A1F28"/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7127DF-E1E4-4E06-BFE4-1ECF958C57DE}" v="2" dt="2022-10-17T15:45:37.146"/>
    <p1510:client id="{E5D7AB91-DFEC-4FF9-AF57-FC088B454CC0}" v="56" dt="2022-10-21T05:32:43.3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2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9396" y="2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68AFFCC9-E980-4A2E-8F84-91052C1F2C22}" type="datetime1">
              <a:rPr lang="en-US"/>
              <a:pPr/>
              <a:t>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2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9396" y="8829123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F41AE4A4-4012-4846-B3D6-5232032A83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2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903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C4411CED-79EF-4046-B79B-F8927B54B6B0}" type="datetime1">
              <a:rPr lang="en-US"/>
              <a:pPr/>
              <a:t>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66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795" tIns="44898" rIns="89795" bIns="4489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8482" y="4416100"/>
            <a:ext cx="5504853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2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903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36B4252A-5ADE-4726-AF7E-E9EADC640C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03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E80923-F7EC-45E2-B35F-158817089866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50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E5DC-7A70-4CAB-B8CA-FD7CFBA6DDCF}" type="datetime1">
              <a:rPr lang="en-US" smtClean="0"/>
              <a:pPr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79A9-3DEE-405E-A3ED-1337E6526E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6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8A64-F6CF-4D4F-A14E-4E9A6689521C}" type="datetime1">
              <a:rPr lang="en-US" smtClean="0"/>
              <a:pPr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06D9-6568-4CC7-A897-8E442FE2D5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5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961FD-7946-4EF3-8B09-2E96C5099CE1}" type="datetime1">
              <a:rPr lang="en-US" smtClean="0"/>
              <a:pPr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5F2C-5211-44E5-BB1B-6C1BB3133E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9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03A8-3A50-4824-93B1-5AB2817A85E6}" type="datetime1">
              <a:rPr lang="en-US" smtClean="0"/>
              <a:pPr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FD1A-4189-457E-B97C-F61512EFD4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78C3-2E3E-4EDD-A8FC-A11FEA9CDF04}" type="datetime1">
              <a:rPr lang="en-US" smtClean="0"/>
              <a:pPr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0310-F82F-4A8F-9F78-25E7EF6436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6738-AE48-490E-BA60-16B31C3E5798}" type="datetime1">
              <a:rPr lang="en-US" smtClean="0"/>
              <a:pPr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2F2D-BD7E-4068-B307-13356AE7A8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7309-80BC-4890-B91A-AB9885E172E5}" type="datetime1">
              <a:rPr lang="en-US" smtClean="0"/>
              <a:pPr/>
              <a:t>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C143-3083-4165-877B-73F388BB2A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2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6A63-0F78-4E9D-81E4-A84E1F25A0A3}" type="datetime1">
              <a:rPr lang="en-US" smtClean="0"/>
              <a:pPr/>
              <a:t>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45B1-AB7B-41C8-8F02-97E53B4015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3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F9E9-979C-4422-A1BB-1DC64426F0DA}" type="datetime1">
              <a:rPr lang="en-US" smtClean="0"/>
              <a:pPr/>
              <a:t>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4611-C3B2-4DA2-BEBE-7E1D4A958E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5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020D-910B-4676-A902-AD52382F28B6}" type="datetime1">
              <a:rPr lang="en-US" smtClean="0"/>
              <a:pPr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050B1-62D7-446A-A93A-BF045FB723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7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FF79-924D-47D6-A727-6A03000C0C91}" type="datetime1">
              <a:rPr lang="en-US" smtClean="0"/>
              <a:pPr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942E-C3EC-459D-A3C4-71A098A98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5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E304D-C692-4D58-A925-D35D66927263}" type="datetime1">
              <a:rPr lang="en-US" smtClean="0"/>
              <a:pPr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AF9C-A98B-4538-9C1F-470DAC7B20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2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0" r:id="rId1"/>
    <p:sldLayoutId id="2147484631" r:id="rId2"/>
    <p:sldLayoutId id="2147484632" r:id="rId3"/>
    <p:sldLayoutId id="2147484633" r:id="rId4"/>
    <p:sldLayoutId id="2147484634" r:id="rId5"/>
    <p:sldLayoutId id="2147484635" r:id="rId6"/>
    <p:sldLayoutId id="2147484636" r:id="rId7"/>
    <p:sldLayoutId id="2147484637" r:id="rId8"/>
    <p:sldLayoutId id="2147484638" r:id="rId9"/>
    <p:sldLayoutId id="2147484639" r:id="rId10"/>
    <p:sldLayoutId id="214748464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ijivbI3NN0c7EPgrBemk0Ck6vr7J7F6-N3i_qPDU5RY/edit" TargetMode="External"/><Relationship Id="rId2" Type="http://schemas.openxmlformats.org/officeDocument/2006/relationships/hyperlink" Target="https://docs.google.com/document/d/1RuMVBZ8OnfskYRSpoUkEUyG2IsMo4QT1mvrll79CU88/ed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CSSE 220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1536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R="0" eaLnBrk="1" hangingPunct="1">
              <a:lnSpc>
                <a:spcPct val="90000"/>
              </a:lnSpc>
            </a:pPr>
            <a:r>
              <a:rPr lang="en-US" sz="2500"/>
              <a:t>Main Game Loop with Timers </a:t>
            </a:r>
          </a:p>
          <a:p>
            <a:pPr>
              <a:lnSpc>
                <a:spcPct val="90000"/>
              </a:lnSpc>
            </a:pPr>
            <a:r>
              <a:rPr lang="en-US" sz="2500"/>
              <a:t>File IO</a:t>
            </a:r>
          </a:p>
          <a:p>
            <a:pPr>
              <a:lnSpc>
                <a:spcPct val="90000"/>
              </a:lnSpc>
            </a:pPr>
            <a:r>
              <a:rPr lang="en-US" sz="2500"/>
              <a:t>Exception Introduction</a:t>
            </a:r>
          </a:p>
          <a:p>
            <a:pPr>
              <a:lnSpc>
                <a:spcPct val="90000"/>
              </a:lnSpc>
            </a:pPr>
            <a:endParaRPr lang="en-US" sz="25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7E60BA-5DEC-1B43-BB52-2CE03C09390A}"/>
              </a:ext>
            </a:extLst>
          </p:cNvPr>
          <p:cNvSpPr/>
          <p:nvPr/>
        </p:nvSpPr>
        <p:spPr>
          <a:xfrm>
            <a:off x="381000" y="5207003"/>
            <a:ext cx="8534400" cy="1295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>
                <a:solidFill>
                  <a:srgbClr val="FFFFFF"/>
                </a:solidFill>
              </a:rPr>
              <a:t>The </a:t>
            </a:r>
            <a:r>
              <a:rPr lang="en-US" sz="2400" i="1">
                <a:solidFill>
                  <a:srgbClr val="FFFFFF"/>
                </a:solidFill>
              </a:rPr>
              <a:t>git</a:t>
            </a:r>
            <a:r>
              <a:rPr lang="en-US" sz="240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err="1"/>
              <a:t>PracticeEventBasedGameLoop</a:t>
            </a:r>
            <a:endParaRPr lang="en-US" sz="2400" i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err="1"/>
              <a:t>PracticeEventBasedGameLoopSolution</a:t>
            </a:r>
            <a:endParaRPr lang="en-US" sz="2400" i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23CFD7-713B-3BB9-5F0C-C365F6EA59C3}"/>
              </a:ext>
            </a:extLst>
          </p:cNvPr>
          <p:cNvSpPr txBox="1"/>
          <p:nvPr/>
        </p:nvSpPr>
        <p:spPr>
          <a:xfrm>
            <a:off x="3581400" y="-40807"/>
            <a:ext cx="5334001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 dirty="0">
                <a:highlight>
                  <a:srgbClr val="FFFF00"/>
                </a:highlight>
              </a:rPr>
              <a:t>_________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43667B-55C1-C878-ABB6-3400CAA80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599" y="1015626"/>
            <a:ext cx="2429435" cy="210386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Final Project Preparation/Kickoff</a:t>
            </a:r>
          </a:p>
          <a:p>
            <a:pPr lvl="1"/>
            <a:r>
              <a:rPr lang="en-US"/>
              <a:t>Learn how to avoid common project errors</a:t>
            </a:r>
          </a:p>
          <a:p>
            <a:pPr lvl="1"/>
            <a:r>
              <a:rPr lang="en-US"/>
              <a:t>Learn how to setup a timer to create events</a:t>
            </a:r>
          </a:p>
          <a:p>
            <a:pPr lvl="2"/>
            <a:r>
              <a:rPr lang="en-US"/>
              <a:t>Practice with live-coding</a:t>
            </a:r>
          </a:p>
          <a:p>
            <a:pPr lvl="1"/>
            <a:r>
              <a:rPr lang="en-US"/>
              <a:t>Practice interaction between game elements</a:t>
            </a:r>
          </a:p>
          <a:p>
            <a:pPr lvl="1"/>
            <a:r>
              <a:rPr lang="en-US"/>
              <a:t>Learn how to read and write from files</a:t>
            </a:r>
          </a:p>
          <a:p>
            <a:pPr lvl="2"/>
            <a:r>
              <a:rPr lang="en-US"/>
              <a:t>Practice with live-coding</a:t>
            </a:r>
          </a:p>
          <a:p>
            <a:pPr lvl="2"/>
            <a:r>
              <a:rPr lang="en-US"/>
              <a:t>Required for Milestone 1</a:t>
            </a:r>
          </a:p>
        </p:txBody>
      </p:sp>
    </p:spTree>
    <p:extLst>
      <p:ext uri="{BB962C8B-B14F-4D97-AF65-F5344CB8AC3E}">
        <p14:creationId xmlns:p14="http://schemas.microsoft.com/office/powerpoint/2010/main" val="1412677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12" y="26756"/>
            <a:ext cx="3477126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Final Project 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9756"/>
            <a:ext cx="8229600" cy="5014476"/>
          </a:xfrm>
        </p:spPr>
        <p:txBody>
          <a:bodyPr/>
          <a:lstStyle/>
          <a:p>
            <a:r>
              <a:rPr lang="en-US" sz="2000" dirty="0"/>
              <a:t>Winter 2022-23 Team Sheet:</a:t>
            </a:r>
          </a:p>
          <a:p>
            <a:r>
              <a:rPr lang="en-US" sz="2000" dirty="0"/>
              <a:t>GARP Teams</a:t>
            </a:r>
          </a:p>
          <a:p>
            <a:r>
              <a:rPr lang="en-US" dirty="0"/>
              <a:t>Section XX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Add screenshots here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Section XX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17E757-D7C5-51B3-F0DB-DAFC413CB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770" y="102112"/>
            <a:ext cx="3633536" cy="222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964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Introduction -XX</a:t>
            </a:r>
          </a:p>
        </p:txBody>
      </p:sp>
    </p:spTree>
    <p:extLst>
      <p:ext uri="{BB962C8B-B14F-4D97-AF65-F5344CB8AC3E}">
        <p14:creationId xmlns:p14="http://schemas.microsoft.com/office/powerpoint/2010/main" val="1678538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Introduction - XX</a:t>
            </a:r>
          </a:p>
        </p:txBody>
      </p:sp>
    </p:spTree>
    <p:extLst>
      <p:ext uri="{BB962C8B-B14F-4D97-AF65-F5344CB8AC3E}">
        <p14:creationId xmlns:p14="http://schemas.microsoft.com/office/powerpoint/2010/main" val="1929454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628A5-0DEC-1EA9-1950-2FBBBC0DD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Project Specifications (Link on Moodle)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6827D-9B94-60EB-24C5-FE003D6BB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CSSE220 Joust Team Project</a:t>
            </a:r>
            <a:endParaRPr lang="en-US" dirty="0"/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CSSE220 Genetic Algorithm Research Project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19835D-657C-8DA8-81AF-8C6263D50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2209800"/>
            <a:ext cx="35649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92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8" ma:contentTypeDescription="Create a new document." ma:contentTypeScope="" ma:versionID="ecce54155d2ea7caa9aed06c8b6b9867">
  <xsd:schema xmlns:xsd="http://www.w3.org/2001/XMLSchema" xmlns:xs="http://www.w3.org/2001/XMLSchema" xmlns:p="http://schemas.microsoft.com/office/2006/metadata/properties" xmlns:ns2="08600313-7276-4ca7-b5d3-7d86193ee0ac" xmlns:ns3="820f9cb1-409d-4c4b-8197-1d4f7dd48124" targetNamespace="http://schemas.microsoft.com/office/2006/metadata/properties" ma:root="true" ma:fieldsID="bfd7385540b70b2fe84ac888cc214377" ns2:_="" ns3:_="">
    <xsd:import namespace="08600313-7276-4ca7-b5d3-7d86193ee0ac"/>
    <xsd:import namespace="820f9cb1-409d-4c4b-8197-1d4f7dd481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1a83542-6b13-4414-947d-2211b265f7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f9cb1-409d-4c4b-8197-1d4f7dd4812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e4b8413-bde8-45bb-ad7f-2c4efb398c4d}" ma:internalName="TaxCatchAll" ma:showField="CatchAllData" ma:web="820f9cb1-409d-4c4b-8197-1d4f7dd48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0f9cb1-409d-4c4b-8197-1d4f7dd48124" xsi:nil="true"/>
    <lcf76f155ced4ddcb4097134ff3c332f xmlns="08600313-7276-4ca7-b5d3-7d86193ee0ac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EB4FC6-A2A2-40B0-A84A-BBFCE3674D6D}">
  <ds:schemaRefs>
    <ds:schemaRef ds:uri="08600313-7276-4ca7-b5d3-7d86193ee0ac"/>
    <ds:schemaRef ds:uri="820f9cb1-409d-4c4b-8197-1d4f7dd4812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A9CC447-D9E4-472B-8F77-5984014F62A7}">
  <ds:schemaRefs>
    <ds:schemaRef ds:uri="08600313-7276-4ca7-b5d3-7d86193ee0ac"/>
    <ds:schemaRef ds:uri="820f9cb1-409d-4c4b-8197-1d4f7dd4812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A7C915E-4009-47CE-94D4-97E75DE59B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1113</TotalTime>
  <Words>114</Words>
  <Application>Microsoft Office PowerPoint</Application>
  <PresentationFormat>On-screen Show (4:3)</PresentationFormat>
  <Paragraphs>39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CSSE 220</vt:lpstr>
      <vt:lpstr>Objectives</vt:lpstr>
      <vt:lpstr>Final Project  Introduction</vt:lpstr>
      <vt:lpstr>Final Project Introduction -XX</vt:lpstr>
      <vt:lpstr>Final Project Introduction - XX</vt:lpstr>
      <vt:lpstr>Project Specifications (Link on Moodle)</vt:lpstr>
    </vt:vector>
  </TitlesOfParts>
  <Manager/>
  <Company>RHIT CSSE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CSSE Faculty</dc:creator>
  <cp:keywords/>
  <dc:description/>
  <cp:lastModifiedBy>Yoder, Jason</cp:lastModifiedBy>
  <cp:revision>30</cp:revision>
  <cp:lastPrinted>2015-10-26T14:31:05Z</cp:lastPrinted>
  <dcterms:created xsi:type="dcterms:W3CDTF">2011-02-07T04:01:01Z</dcterms:created>
  <dcterms:modified xsi:type="dcterms:W3CDTF">2023-01-23T21:58:44Z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0x0101004285D81DBE5F5A448E892B34D6B8CF20</vt:lpwstr>
  </property>
  <property fmtid="{D5CDD505-2E9C-101B-9397-08002B2CF9AE}" pid="4" name="MediaServiceImageTags">
    <vt:lpwstr/>
  </property>
</Properties>
</file>