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9" r:id="rId4"/>
  </p:sldMasterIdLst>
  <p:notesMasterIdLst>
    <p:notesMasterId r:id="rId15"/>
  </p:notesMasterIdLst>
  <p:handoutMasterIdLst>
    <p:handoutMasterId r:id="rId16"/>
  </p:handoutMasterIdLst>
  <p:sldIdLst>
    <p:sldId id="347" r:id="rId5"/>
    <p:sldId id="333" r:id="rId6"/>
    <p:sldId id="337" r:id="rId7"/>
    <p:sldId id="339" r:id="rId8"/>
    <p:sldId id="334" r:id="rId9"/>
    <p:sldId id="338" r:id="rId10"/>
    <p:sldId id="343" r:id="rId11"/>
    <p:sldId id="346" r:id="rId12"/>
    <p:sldId id="344" r:id="rId13"/>
    <p:sldId id="345" r:id="rId1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Milestones 0 and 1" id="{9A3270A3-C003-49C3-876A-E31BCB33DE4A}">
          <p14:sldIdLst>
            <p14:sldId id="347"/>
            <p14:sldId id="333"/>
            <p14:sldId id="337"/>
            <p14:sldId id="339"/>
            <p14:sldId id="334"/>
            <p14:sldId id="338"/>
            <p14:sldId id="343"/>
            <p14:sldId id="346"/>
            <p14:sldId id="344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6" y="2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68AFFCC9-E980-4A2E-8F84-91052C1F2C22}" type="datetime1">
              <a:rPr lang="en-US"/>
              <a:pPr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6" y="8829123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F41AE4A4-4012-4846-B3D6-5232032A83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2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2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C4411CED-79EF-4046-B79B-F8927B54B6B0}" type="datetime1">
              <a:rPr lang="en-US"/>
              <a:pPr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6613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795" tIns="44898" rIns="89795" bIns="4489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2" y="4416100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2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defTabSz="913401">
              <a:defRPr sz="12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3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45" tIns="46573" rIns="93145" bIns="46573" numCol="1" anchor="b" anchorCtr="0" compatLnSpc="1">
            <a:prstTxWarp prst="textNoShape">
              <a:avLst/>
            </a:prstTxWarp>
          </a:bodyPr>
          <a:lstStyle>
            <a:lvl1pPr algn="r" defTabSz="913401">
              <a:defRPr sz="1200">
                <a:latin typeface="Calibri" pitchFamily="-111" charset="0"/>
              </a:defRPr>
            </a:lvl1pPr>
          </a:lstStyle>
          <a:p>
            <a:fld id="{36B4252A-5ADE-4726-AF7E-E9EADC640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039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64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4252A-5ADE-4726-AF7E-E9EADC640C8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89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6E5DC-7A70-4CAB-B8CA-FD7CFBA6DDCF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79A9-3DEE-405E-A3ED-1337E6526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8A64-F6CF-4D4F-A14E-4E9A6689521C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06D9-6568-4CC7-A897-8E442FE2D5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5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961FD-7946-4EF3-8B09-2E96C5099CE1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F5F2C-5211-44E5-BB1B-6C1BB3133E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9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3A8-3A50-4824-93B1-5AB2817A85E6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FD1A-4189-457E-B97C-F61512EFD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8C3-2E3E-4EDD-A8FC-A11FEA9CDF04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10310-F82F-4A8F-9F78-25E7EF6436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D6738-AE48-490E-BA60-16B31C3E5798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2F2D-BD7E-4068-B307-13356AE7A8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37309-80BC-4890-B91A-AB9885E172E5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C143-3083-4165-877B-73F388BB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6A63-0F78-4E9D-81E4-A84E1F25A0A3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145B1-AB7B-41C8-8F02-97E53B401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F9E9-979C-4422-A1BB-1DC64426F0DA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4611-C3B2-4DA2-BEBE-7E1D4A958E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7020D-910B-4676-A902-AD52382F28B6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050B1-62D7-446A-A93A-BF045FB723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7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5FF79-924D-47D6-A727-6A03000C0C91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942E-C3EC-459D-A3C4-71A098A98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55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E304D-C692-4D58-A925-D35D66927263}" type="datetime1">
              <a:rPr lang="en-US" smtClean="0"/>
              <a:pPr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AF9C-A98B-4538-9C1F-470DAC7B20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30" r:id="rId1"/>
    <p:sldLayoutId id="2147484631" r:id="rId2"/>
    <p:sldLayoutId id="2147484632" r:id="rId3"/>
    <p:sldLayoutId id="2147484633" r:id="rId4"/>
    <p:sldLayoutId id="2147484634" r:id="rId5"/>
    <p:sldLayoutId id="2147484635" r:id="rId6"/>
    <p:sldLayoutId id="2147484636" r:id="rId7"/>
    <p:sldLayoutId id="2147484637" r:id="rId8"/>
    <p:sldLayoutId id="2147484638" r:id="rId9"/>
    <p:sldLayoutId id="2147484639" r:id="rId10"/>
    <p:sldLayoutId id="21474846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google.com/document/d/1MVqA9cviU439W_z9eD8HLX-G_w7Xb0dECz_n_ZtLJ_o/ed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20E7-1E0F-084B-B333-17E4FB7B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740A8-5A61-6C8A-3ACA-05FC42ED4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Milestone 0</a:t>
            </a:r>
          </a:p>
          <a:p>
            <a:r>
              <a:rPr lang="en-US" dirty="0"/>
              <a:t>Milestone 1</a:t>
            </a:r>
          </a:p>
          <a:p>
            <a:r>
              <a:rPr lang="en-US"/>
              <a:t>Project Teamwork and Roles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374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5D32-97CB-0B4E-D626-21896F13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76E18-05AC-11E5-9DD3-1E50C4A83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5" y="1676003"/>
            <a:ext cx="8995495" cy="247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1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400" b="1"/>
              <a:t>M0: UML Class Diagram &amp; Shared Calendar Setup (50 points)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1CA7F6-9CA6-970E-64B1-AD2F418C22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2222"/>
          <a:stretch/>
        </p:blipFill>
        <p:spPr>
          <a:xfrm>
            <a:off x="304778" y="1066800"/>
            <a:ext cx="8534443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2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400" b="1"/>
              <a:t>M0: UML Class Diagram &amp; Shared Calendar Setup (50 points)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2BD55-AD71-4C35-ED08-F6D66F075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52" y="889728"/>
            <a:ext cx="7785038" cy="574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8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18F5-7CDD-A328-A339-4C6EB00B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your first meeting NOW!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50474-BC74-3C5D-3638-49A20B18D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600200"/>
            <a:ext cx="8610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day?</a:t>
            </a:r>
          </a:p>
          <a:p>
            <a:r>
              <a:rPr lang="en-US" dirty="0"/>
              <a:t>What time?</a:t>
            </a:r>
            <a:endParaRPr lang="en-US" dirty="0">
              <a:cs typeface="Calibri"/>
            </a:endParaRPr>
          </a:p>
          <a:p>
            <a:r>
              <a:rPr lang="en-US" dirty="0"/>
              <a:t>Where?</a:t>
            </a:r>
            <a:endParaRPr lang="en-US" dirty="0">
              <a:cs typeface="Calibri"/>
            </a:endParaRPr>
          </a:p>
          <a:p>
            <a:r>
              <a:rPr lang="en-US" dirty="0"/>
              <a:t>Communication? (email/teams/txt/discord/</a:t>
            </a:r>
            <a:r>
              <a:rPr lang="en-US" dirty="0" err="1"/>
              <a:t>imleagues</a:t>
            </a: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en-US" dirty="0">
              <a:cs typeface="Calibri"/>
            </a:endParaRPr>
          </a:p>
          <a:p>
            <a:r>
              <a:rPr lang="en-US" dirty="0"/>
              <a:t>Preparation beforehand?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I’d recommend people coming with their own list of suggested nouns</a:t>
            </a:r>
            <a:endParaRPr lang="en-US" dirty="0">
              <a:cs typeface="Calibri"/>
            </a:endParaRPr>
          </a:p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6B28430-AE1F-71CC-FB82-AFD7621D6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057" y="5430333"/>
            <a:ext cx="3786808" cy="151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154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6C3E36F-DF40-1145-A3F1-3089A77F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2400" b="1"/>
              <a:t>M1: Levels and Hero Movement (50 points)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A87882-F2BD-9C86-4EBC-832854B08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46" y="685800"/>
            <a:ext cx="6860483" cy="60960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B65A380-4176-6A85-F0AF-46BEE41A0070}"/>
              </a:ext>
            </a:extLst>
          </p:cNvPr>
          <p:cNvSpPr/>
          <p:nvPr/>
        </p:nvSpPr>
        <p:spPr>
          <a:xfrm>
            <a:off x="254407" y="2743200"/>
            <a:ext cx="1371600" cy="1219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19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D7BA-9984-A4D2-E729-9C45B775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565"/>
            <a:ext cx="8229600" cy="703393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RND – Reviewer, Navigator, Driver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9A7521-E6C4-80AE-FD74-D39B0EBB91DB}"/>
              </a:ext>
            </a:extLst>
          </p:cNvPr>
          <p:cNvSpPr txBox="1"/>
          <p:nvPr/>
        </p:nvSpPr>
        <p:spPr>
          <a:xfrm>
            <a:off x="553453" y="668849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There is NO coding for M0. I recommend you all meet together since it is a critical part of setting up your design and you want to be in sync and in agreement as much as possible!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63080C-0AC5-9277-591A-520E6E94F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64" y="1592179"/>
            <a:ext cx="6965283" cy="526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919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78B5-AE58-AEDE-AB9F-6EF419573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21993-F689-DDBF-571B-6441FFA8D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2946"/>
            <a:ext cx="9057932" cy="322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53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4D5F-66BC-A149-9788-89AE5E7E1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 Guidelines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06E8C-862F-5CA6-2E90-B9D2E6A5D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376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06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B02C-9CFF-C806-C999-26A11876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40161-9B5E-8F8A-B972-40B12DD8F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84" y="1417638"/>
            <a:ext cx="8675310" cy="362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7C915E-4009-47CE-94D4-97E75DE59B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9CC447-D9E4-472B-8F77-5984014F62A7}">
  <ds:schemaRefs>
    <ds:schemaRef ds:uri="08600313-7276-4ca7-b5d3-7d86193ee0ac"/>
    <ds:schemaRef ds:uri="820f9cb1-409d-4c4b-8197-1d4f7dd4812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4EB4FC6-A2A2-40B0-A84A-BBFCE3674D6D}">
  <ds:schemaRefs>
    <ds:schemaRef ds:uri="08600313-7276-4ca7-b5d3-7d86193ee0ac"/>
    <ds:schemaRef ds:uri="820f9cb1-409d-4c4b-8197-1d4f7dd481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1114</TotalTime>
  <Words>143</Words>
  <Application>Microsoft Office PowerPoint</Application>
  <PresentationFormat>On-screen Show (4:3)</PresentationFormat>
  <Paragraphs>22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Final Project</vt:lpstr>
      <vt:lpstr>M0: UML Class Diagram &amp; Shared Calendar Setup (50 points)</vt:lpstr>
      <vt:lpstr>M0: UML Class Diagram &amp; Shared Calendar Setup (50 points)</vt:lpstr>
      <vt:lpstr>Plan your first meeting NOW!</vt:lpstr>
      <vt:lpstr>M1: Levels and Hero Movement (50 points)</vt:lpstr>
      <vt:lpstr>RND – Reviewer, Navigator, Driver</vt:lpstr>
      <vt:lpstr>Reviewer</vt:lpstr>
      <vt:lpstr>Code Review Guidelines</vt:lpstr>
      <vt:lpstr>Navigator</vt:lpstr>
      <vt:lpstr>Driver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30</cp:revision>
  <cp:lastPrinted>2015-10-26T14:31:05Z</cp:lastPrinted>
  <dcterms:created xsi:type="dcterms:W3CDTF">2011-02-07T04:01:01Z</dcterms:created>
  <dcterms:modified xsi:type="dcterms:W3CDTF">2023-01-23T21:56:36Z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MediaServiceImageTags">
    <vt:lpwstr/>
  </property>
</Properties>
</file>