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7" r:id="rId4"/>
  </p:sldMasterIdLst>
  <p:notesMasterIdLst>
    <p:notesMasterId r:id="rId10"/>
  </p:notesMasterIdLst>
  <p:handoutMasterIdLst>
    <p:handoutMasterId r:id="rId11"/>
  </p:handoutMasterIdLst>
  <p:sldIdLst>
    <p:sldId id="256" r:id="rId5"/>
    <p:sldId id="278" r:id="rId6"/>
    <p:sldId id="281" r:id="rId7"/>
    <p:sldId id="279" r:id="rId8"/>
    <p:sldId id="280" r:id="rId9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clrMru>
    <a:srgbClr val="EE7D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40" autoAdjust="0"/>
    <p:restoredTop sz="88571" autoAdjust="0"/>
  </p:normalViewPr>
  <p:slideViewPr>
    <p:cSldViewPr snapToObjects="1">
      <p:cViewPr varScale="1">
        <p:scale>
          <a:sx n="76" d="100"/>
          <a:sy n="76" d="100"/>
        </p:scale>
        <p:origin x="1594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964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1" y="0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t" anchorCtr="0" compatLnSpc="1">
            <a:prstTxWarp prst="textNoShape">
              <a:avLst/>
            </a:prstTxWarp>
          </a:bodyPr>
          <a:lstStyle>
            <a:lvl1pPr defTabSz="913482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972256" y="0"/>
            <a:ext cx="3036623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t" anchorCtr="0" compatLnSpc="1">
            <a:prstTxWarp prst="textNoShape">
              <a:avLst/>
            </a:prstTxWarp>
          </a:bodyPr>
          <a:lstStyle>
            <a:lvl1pPr algn="r" defTabSz="913482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E7563301-559A-4ABC-AA2B-6FE6708B755E}" type="datetimeFigureOut">
              <a:rPr lang="en-US"/>
              <a:pPr>
                <a:defRPr/>
              </a:pPr>
              <a:t>1/5/2023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1" y="8829122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b" anchorCtr="0" compatLnSpc="1">
            <a:prstTxWarp prst="textNoShape">
              <a:avLst/>
            </a:prstTxWarp>
          </a:bodyPr>
          <a:lstStyle>
            <a:lvl1pPr defTabSz="913482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972256" y="8829122"/>
            <a:ext cx="3036623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b" anchorCtr="0" compatLnSpc="1">
            <a:prstTxWarp prst="textNoShape">
              <a:avLst/>
            </a:prstTxWarp>
          </a:bodyPr>
          <a:lstStyle>
            <a:lvl1pPr algn="r" defTabSz="913482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69FA71DF-C021-41F0-8072-9DABD6C95C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7421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8:03:27.3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468 3057 24575,'-2'-4'0,"-1"0"0,1 0 0,0 0 0,0 0 0,0 0 0,1 0 0,-1-1 0,1 1 0,0-1 0,1 1 0,-1-1 0,1-6 0,-3-10 0,-21-110 0,6-2 0,-2-212 0,-9-24 0,1 22 0,28-669 0,1 453 0,0 558 0,-1 0 0,-1 1 0,1-1 0,0 0 0,-1 0 0,0 1 0,0-1 0,-3-6 0,3 9 0,0 1 0,0-1 0,0 1 0,-1 0 0,1-1 0,0 1 0,-1 0 0,1 0 0,0 0 0,-1 0 0,1 0 0,-1 0 0,0 0 0,1 1 0,-1-1 0,0 0 0,1 1 0,-1-1 0,0 1 0,0 0 0,0 0 0,1 0 0,-1-1 0,0 2 0,-2-1 0,-8 1 0,0 0 0,1 1 0,-1 1 0,1 0 0,0 0 0,-1 1 0,2 1 0,-16 7 0,-80 55 0,87-54 0,-6 6 0,15-7 0,9-12 0,1 0 0,0 0 0,0 1 0,0-1 0,0 0 0,0 0 0,0 0 0,0 0 0,-1 1 0,1-1 0,0 0 0,0 0 0,0 0 0,0 1 0,0-1 0,0 0 0,0 0 0,0 1 0,0-1 0,0 0 0,0 0 0,0 0 0,0 1 0,0-1 0,0 0 0,0 0 0,0 0 0,1 1 0,-1-1 0,0 0 0,0 0 0,0 0 0,0 0 0,0 1 0,0-1 0,1 0 0,-1 0 0,0 0 0,0 0 0,0 0 0,0 1 0,1-1 0,1 0 0,0 0 0,0 0 0,0 0 0,0 0 0,0 0 0,0 0 0,0 0 0,0-1 0,0 1 0,0-1 0,0 1 0,0-1 0,2-1 0,29-14 0,-30 14 0,7-4 0,-2 0 0,1 0 0,-1-1 0,9-8 0,-9 6 0,2 1 0,18-13 0,-20 16 0,1 0 0,0 1 0,0 0 0,0 1 0,0-1 0,1 2 0,-1-1 0,1 1 0,0 1 0,-1 0 0,1 0 0,16 1 0,-15 2 0,0 0 0,-1 0 0,1 1 0,-1 1 0,0-1 0,0 2 0,0-1 0,0 1 0,-1 1 0,0 0 0,11 9 0,133 111-1365,-130-107-5461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8:03:39.6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3494 24575,'1'-2'0,"0"-1"0,1 1 0,-1 0 0,0-1 0,1 1 0,0 0 0,-1 0 0,1 0 0,0 0 0,0 0 0,0 0 0,0 1 0,1-1 0,-1 1 0,5-3 0,-1 0 0,30-17 0,1 2 0,0 2 0,1 1 0,62-16 0,-18 5 0,378-139 0,216-74 0,-550 200 0,-62 22 0,-1-3 0,-1-3 0,74-39 0,-46 6 0,124-104 0,-126 90 0,105-63 0,33 6 0,-98 59 0,198-144 0,-179 96 0,100-77 0,-222 175 0,-2-2 0,0-1 0,30-36 0,50-80 0,-14 18 0,41-63 0,-51 65 0,11-7 0,294-424 0,-356 503 0,36-79 0,-37 70 0,-21 36 0,-10 11 0,1 7 0,1 1 0,-1 0 0,1 0 0,-1 0 0,1 0 0,0 0 0,-1 1 0,1-1 0,-1 1 0,1 0 0,0-1 0,-4 3 0,-107 46 0,11-4 0,-303 92 0,133-48 0,252-81 0,20-8 0,0 0 0,0 0 0,0 0 0,0 0 0,0 0 0,0 0 0,0 0 0,0 0 0,0 0 0,0 0 0,0 0 0,1 0 0,-1 0 0,0 0 0,0 0 0,0 0 0,0 0 0,0 0 0,0 0 0,0 1 0,0-1 0,0 0 0,0 0 0,0 0 0,0 0 0,0 0 0,0 0 0,0 0 0,0 0 0,0 0 0,0 0 0,0 0 0,0 0 0,0 0 0,0 0 0,0 0 0,0 1 0,0-1 0,0 0 0,0 0 0,36-7 0,429-133 0,-276 80 0,-150 47 0,-1-2 0,51-27 0,-81 38 0,-1 0 0,1 0 0,0 1 0,0 1 0,0-1 0,1 1 0,-1 1 0,1-1 0,13 1 0,-17 1 0,0 0 0,-1 1 0,1 0 0,0 0 0,0 0 0,0 1 0,-1-1 0,1 1 0,-1 0 0,1 0 0,-1 1 0,0-1 0,0 1 0,0 0 0,0 0 0,-1 1 0,7 6 0,22 33 0,-2 1 0,-1 2 0,35 79 0,-35-69 0,78 165 0,88 261 0,-182-446-682,17 35-1,-14-41-6143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8:03:42.3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3382 24575,'243'1'-8,"1270"-26"-79,-786-35-338,-476 35 374,114-24 27,-280 31 64,-1-4-1,100-40 1,-20-5 405,239-86-414,921-318-31,-670 244 0,-551 194 0,240-82 0,-237 74 0,119-64 0,-120 51 0,-53 30 0,-1-3 0,90-64 0,-118 73 0,35-28 0,117-72 0,105-58 0,-83 49 0,-175 114 0,233-153 0,-223 142 0,-1-1 0,-1-2 0,-1-1 0,-2-1 0,35-49 0,-27 31 0,2 0 0,2 3 0,2 1 0,58-47 0,199-124 0,-254 184 0,-3-1 0,0-3 0,49-52 0,-26 11 0,-63 74 0,-1 1 0,1-1 0,0 1 0,-1-1 0,1 0 0,-1 1 0,0-1 0,1 0 0,-1 1 0,1-1 0,-1 0 0,0 1 0,0-1 0,1 0 0,-1 0 0,0 0 0,0 1 0,0-1 0,0 0 0,0 0 0,0 1 0,0-1 0,0 0 0,0 0 0,-1-1 0,1 2 0,-1-1 0,0 1 0,1-1 0,-1 0 0,0 1 0,0 0 0,1-1 0,-1 1 0,0-1 0,0 1 0,0 0 0,0 0 0,0-1 0,1 1 0,-1 0 0,0 0 0,0 0 0,-1 0 0,-48 5 0,-55 19 0,0 5 0,-113 48 0,87-28 0,116-44 0,16-6 0,28-10 0,9-4 0,42-17 0,-35 16 0,-1-2 0,-1-2 0,-1-2 0,50-34 0,-78 46 0,1 0 0,0 1 0,0 0 0,21-8 0,-28 14 0,1 0 0,-1 1 0,1 0 0,-1 0 0,1 1 0,0 0 0,-1 1 0,1-1 0,0 2 0,12 1 0,-18-2 0,0 1 0,-1 0 0,1 0 0,0 0 0,-1 0 0,1 1 0,-1-1 0,0 1 0,1-1 0,-1 1 0,0 0 0,0 0 0,0 0 0,0 0 0,0 0 0,-1 0 0,3 4 0,2 4 0,-1 0 0,0 1 0,3 11 0,-6-16 0,17 58 0,-2 1 0,12 107 0,-12-65 0,0-2 0,23 109 0,-38-207-170,0-1-1,0 1 0,1-1 1,0 0-1,0 0 0,0 0 1,8 10-1,5 0-6655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8:03:45.4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3065 24575,'0'1'0,"1"0"0,-1 0 0,0 0 0,1 0 0,-1 0 0,1 0 0,-1 0 0,1 0 0,-1-1 0,1 1 0,-1 0 0,1 0 0,0 0 0,0-1 0,-1 1 0,1-1 0,0 1 0,0 0 0,0-1 0,0 1 0,1 0 0,24 10 0,-18-8 0,354 135 0,-264-102 0,677 205 0,-564-192 0,385 36 0,199-41 0,-615-36 0,1061-26 0,-1130 10 0,547-43 0,98-51 0,388-84 0,-1056 174 0,398-44 0,-408 50 0,0-3 0,-1-3 0,-1-4 0,86-29 0,289-95 0,-162 87 0,-125 25 0,-98 14 0,0-4 0,-1-2 0,74-34 0,171-106 0,-199 92 0,-12 8 0,116-52 0,497-147 0,-591 219 0,104-32-120,453-172-539,-592 206 694,107-52 231,-159 71-179,0-1 0,-2-1 0,43-37 0,6-14-12,228-188-12,-262 226-64,1 2-1,1 3 0,2 1 1,107-40-1,10 12 2,232-84 0,-272 88 0,131-72 0,-176 76 0,76-60 0,70-70 0,-208 159 0,-1-2 0,34-43 0,-22 24 0,-19 25 0,-1-1 0,0-1 0,13-25 0,-23 38 0,1-1 0,-1 0 0,1-1 0,-1 1 0,-1 0 0,1-1 0,-1 1 0,0-1 0,0 1 0,-1-1 0,0 1 0,0-1 0,0 1 0,0-1 0,-1 1 0,0-1 0,-2-6 0,2 11 0,1-1 0,-1 1 0,0-1 0,-1 1 0,1 0 0,0-1 0,0 1 0,0 0 0,-1 0 0,1 0 0,-1 0 0,1 0 0,-1 0 0,1 0 0,-1 0 0,1 1 0,-1-1 0,0 0 0,0 1 0,1 0 0,-1-1 0,0 1 0,0 0 0,1 0 0,-1 0 0,0 0 0,0 0 0,1 0 0,-1 1 0,-2 0 0,-9 1 0,0 1 0,0 1 0,-15 6 0,6-1 0,-62 15 0,0-3 0,-93 9 0,444-30 0,-240 0 0,-4-1 0,-1 1 0,0 1 0,1 1 0,25 6 0,-42-6 0,1 0 0,-1 0 0,0 1 0,1-1 0,-1 2 0,0-1 0,-1 1 0,1-1 0,-1 1 0,1 1 0,-1-1 0,0 1 0,-1 0 0,1 0 0,-1 1 0,0-1 0,-1 1 0,5 7 0,6 18-227,-2 1-1,-1 1 1,-1-1-1,-1 2 1,5 45-1,-11-51-6598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1" y="0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t" anchorCtr="0" compatLnSpc="1">
            <a:prstTxWarp prst="textNoShape">
              <a:avLst/>
            </a:prstTxWarp>
          </a:bodyPr>
          <a:lstStyle>
            <a:lvl1pPr defTabSz="913482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970735" y="0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t" anchorCtr="0" compatLnSpc="1">
            <a:prstTxWarp prst="textNoShape">
              <a:avLst/>
            </a:prstTxWarp>
          </a:bodyPr>
          <a:lstStyle>
            <a:lvl1pPr algn="r" defTabSz="913482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0A2CEEB4-0792-4477-89F5-C9EB695061F7}" type="datetimeFigureOut">
              <a:rPr lang="en-US"/>
              <a:pPr>
                <a:defRPr/>
              </a:pPr>
              <a:t>1/5/2023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803" tIns="44902" rIns="89803" bIns="44902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701345" y="4416099"/>
            <a:ext cx="5607711" cy="4183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1" y="8829122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b" anchorCtr="0" compatLnSpc="1">
            <a:prstTxWarp prst="textNoShape">
              <a:avLst/>
            </a:prstTxWarp>
          </a:bodyPr>
          <a:lstStyle>
            <a:lvl1pPr defTabSz="913482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970735" y="8829122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b" anchorCtr="0" compatLnSpc="1">
            <a:prstTxWarp prst="textNoShape">
              <a:avLst/>
            </a:prstTxWarp>
          </a:bodyPr>
          <a:lstStyle>
            <a:lvl1pPr algn="r" defTabSz="913482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41BB943A-C3B9-42AE-8B54-C233581231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3195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dirty="0"/>
              <a:t>Bring hard copy of code from </a:t>
            </a:r>
            <a:r>
              <a:rPr lang="en-US" dirty="0" err="1"/>
              <a:t>UnitTesting</a:t>
            </a:r>
            <a:endParaRPr lang="en-US" baseline="0" dirty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E2D2F29-D266-4A73-9105-1080FD86BA46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4900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</a:t>
            </a:r>
            <a:r>
              <a:rPr lang="en-US" baseline="0" dirty="0"/>
              <a:t> an example with students and have them do the rest on their own.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BB943A-C3B9-42AE-8B54-C2335812312E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079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</a:t>
            </a:r>
            <a:r>
              <a:rPr lang="en-US" baseline="0" dirty="0"/>
              <a:t> an example with students and have them do the rest on their own.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BB943A-C3B9-42AE-8B54-C2335812312E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1822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</a:t>
            </a:r>
            <a:r>
              <a:rPr lang="en-US" baseline="0" dirty="0"/>
              <a:t> an example with students and have them do the rest on their own.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BB943A-C3B9-42AE-8B54-C2335812312E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6912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9D63304-4803-46E9-8053-E8AD2B380643}" type="datetime2">
              <a:rPr lang="en-US" smtClean="0"/>
              <a:pPr>
                <a:defRPr/>
              </a:pPr>
              <a:t>Thursday, January 5,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242930-7B11-4C91-93D9-A54E2CD74A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50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2621D6E-7091-4510-88D1-5FA26E14D11A}" type="datetime2">
              <a:rPr lang="en-US" smtClean="0"/>
              <a:pPr>
                <a:defRPr/>
              </a:pPr>
              <a:t>Thursday, January 5,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59483E-09E4-48D5-BA16-BD54A452605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556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3F03A13-9CFF-4839-B20A-D00C049D77D5}" type="datetime2">
              <a:rPr lang="en-US" smtClean="0"/>
              <a:pPr>
                <a:defRPr/>
              </a:pPr>
              <a:t>Thursday, January 5,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CA0CD3-0616-4975-8CB6-395FF73FEB5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236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D450AFD-1AD4-40A7-ADB3-7F87D0F8D819}" type="datetime2">
              <a:rPr lang="en-US" smtClean="0"/>
              <a:pPr>
                <a:defRPr/>
              </a:pPr>
              <a:t>Thursday, January 5,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719A2B-6AB5-4698-BD1C-B24CF46110B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615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7E205AC-0D9D-49E5-90F5-84A523F53AD4}" type="datetime2">
              <a:rPr lang="en-US" smtClean="0"/>
              <a:pPr>
                <a:defRPr/>
              </a:pPr>
              <a:t>Thursday, January 5,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4BE59B-51DA-440B-8545-A062048D7B9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720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8E96CC7-A4B9-4483-A454-FAC873D5CC60}" type="datetime2">
              <a:rPr lang="en-US" smtClean="0"/>
              <a:pPr>
                <a:defRPr/>
              </a:pPr>
              <a:t>Thursday, January 5,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32177C-87C6-43B9-A935-6328F9639B7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953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36B0ADB-9602-482B-85CF-ADC1BAEB4D83}" type="datetime2">
              <a:rPr lang="en-US" smtClean="0"/>
              <a:pPr>
                <a:defRPr/>
              </a:pPr>
              <a:t>Thursday, January 5, 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939F39-A2B5-4674-BBDC-FB0FC7799A0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0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E4EB50F-1288-4DFE-A2B7-2FC74B6FF41B}" type="datetime2">
              <a:rPr lang="en-US" smtClean="0"/>
              <a:pPr>
                <a:defRPr/>
              </a:pPr>
              <a:t>Thursday, January 5, 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40A32C-847A-4008-98DF-1431C4BD4B3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20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081446E-4544-488E-A5FE-1BC8CCF1495A}" type="datetime2">
              <a:rPr lang="en-US" smtClean="0"/>
              <a:pPr>
                <a:defRPr/>
              </a:pPr>
              <a:t>Thursday, January 5, 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320C44-97C4-4C75-8F69-EA40841DDDD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701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7C57AFD-AD8B-4ACE-BF5F-D584921D5881}" type="datetime2">
              <a:rPr lang="en-US" smtClean="0"/>
              <a:pPr>
                <a:defRPr/>
              </a:pPr>
              <a:t>Thursday, January 5,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DA3404-8575-4D7A-B473-E1271220171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267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0BD2CCA-3B9B-4204-8C40-14009DD5CC52}" type="datetime2">
              <a:rPr lang="en-US" smtClean="0"/>
              <a:pPr>
                <a:defRPr/>
              </a:pPr>
              <a:t>Thursday, January 5,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2B96DF-88DE-48C3-B785-8FAF2A41F85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067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8A073B1-0DA8-47AB-B7E2-D5D57F68FCE3}" type="datetime2">
              <a:rPr lang="en-US" smtClean="0"/>
              <a:pPr>
                <a:defRPr/>
              </a:pPr>
              <a:t>Thursday, January 5,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7341FED-3A60-48F0-B693-9093865656C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768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8" r:id="rId1"/>
    <p:sldLayoutId id="2147483929" r:id="rId2"/>
    <p:sldLayoutId id="2147483930" r:id="rId3"/>
    <p:sldLayoutId id="2147483931" r:id="rId4"/>
    <p:sldLayoutId id="2147483932" r:id="rId5"/>
    <p:sldLayoutId id="2147483933" r:id="rId6"/>
    <p:sldLayoutId id="2147483934" r:id="rId7"/>
    <p:sldLayoutId id="2147483935" r:id="rId8"/>
    <p:sldLayoutId id="2147483936" r:id="rId9"/>
    <p:sldLayoutId id="2147483937" r:id="rId10"/>
    <p:sldLayoutId id="2147483938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5" Type="http://schemas.openxmlformats.org/officeDocument/2006/relationships/image" Target="../media/image2.png"/><Relationship Id="rId4" Type="http://schemas.openxmlformats.org/officeDocument/2006/relationships/customXml" Target="../ink/ink2.xml"/><Relationship Id="rId9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CSSE 220</a:t>
            </a:r>
          </a:p>
        </p:txBody>
      </p:sp>
      <p:sp>
        <p:nvSpPr>
          <p:cNvPr id="9219" name="Rectang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Console Input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23B4648-0B36-456E-4BA1-37B8ACA6E1D9}"/>
              </a:ext>
            </a:extLst>
          </p:cNvPr>
          <p:cNvSpPr/>
          <p:nvPr/>
        </p:nvSpPr>
        <p:spPr>
          <a:xfrm>
            <a:off x="304800" y="5105400"/>
            <a:ext cx="8534400" cy="12954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rgbClr val="FFFFFF"/>
                </a:solidFill>
              </a:rPr>
              <a:t>The </a:t>
            </a:r>
            <a:r>
              <a:rPr lang="en-US" sz="2400" i="1" dirty="0">
                <a:solidFill>
                  <a:srgbClr val="FFFFFF"/>
                </a:solidFill>
              </a:rPr>
              <a:t>git</a:t>
            </a:r>
            <a:r>
              <a:rPr lang="en-US" sz="2400" dirty="0">
                <a:solidFill>
                  <a:srgbClr val="FFFFFF"/>
                </a:solidFill>
              </a:rPr>
              <a:t> projects for today are: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PracticeConsoleAndUnitTesting</a:t>
            </a:r>
            <a:endParaRPr lang="en-US" sz="24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PracticeConsoleAndUnitTestingSolution</a:t>
            </a:r>
            <a:endParaRPr lang="en-US" sz="2400" i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Console input with Scanner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rgbClr val="C00000"/>
            </a:solidFill>
          </a:ln>
        </p:spPr>
        <p:txBody>
          <a:bodyPr>
            <a:normAutofit fontScale="92500" lnSpcReduction="20000"/>
          </a:bodyPr>
          <a:lstStyle/>
          <a:p>
            <a:r>
              <a:rPr lang="en-US" dirty="0"/>
              <a:t>Creating a Scanner object</a:t>
            </a:r>
          </a:p>
          <a:p>
            <a:pPr lvl="1"/>
            <a:r>
              <a:rPr lang="en-US" dirty="0"/>
              <a:t>import </a:t>
            </a:r>
            <a:r>
              <a:rPr lang="en-US" dirty="0" err="1"/>
              <a:t>java.util.Scanner</a:t>
            </a:r>
            <a:r>
              <a:rPr lang="en-US" dirty="0"/>
              <a:t>;</a:t>
            </a:r>
          </a:p>
          <a:p>
            <a:pPr lvl="1"/>
            <a:r>
              <a:rPr lang="en-US" dirty="0"/>
              <a:t>Scanner </a:t>
            </a:r>
            <a:r>
              <a:rPr lang="en-US" dirty="0" err="1"/>
              <a:t>inputScanner</a:t>
            </a:r>
            <a:r>
              <a:rPr lang="en-US" dirty="0"/>
              <a:t> = new Scanner(</a:t>
            </a:r>
            <a:r>
              <a:rPr lang="en-US" dirty="0" err="1"/>
              <a:t>System.in</a:t>
            </a:r>
            <a:r>
              <a:rPr lang="en-US" dirty="0"/>
              <a:t>);</a:t>
            </a:r>
          </a:p>
          <a:p>
            <a:r>
              <a:rPr lang="en-US" dirty="0"/>
              <a:t>Defines methods to read from keyboard</a:t>
            </a:r>
          </a:p>
          <a:p>
            <a:pPr lvl="1"/>
            <a:r>
              <a:rPr lang="en-US" dirty="0" err="1"/>
              <a:t>inputScanner.nextInt</a:t>
            </a:r>
            <a:r>
              <a:rPr lang="en-US" dirty="0"/>
              <a:t>();</a:t>
            </a:r>
          </a:p>
          <a:p>
            <a:pPr lvl="1"/>
            <a:r>
              <a:rPr lang="en-US" dirty="0" err="1"/>
              <a:t>inputScanner.nextDouble</a:t>
            </a:r>
            <a:r>
              <a:rPr lang="en-US" dirty="0"/>
              <a:t>();</a:t>
            </a:r>
          </a:p>
          <a:p>
            <a:pPr lvl="1"/>
            <a:r>
              <a:rPr lang="en-US" dirty="0" err="1"/>
              <a:t>inputScanner.nextLine</a:t>
            </a:r>
            <a:r>
              <a:rPr lang="en-US" dirty="0"/>
              <a:t>();</a:t>
            </a:r>
          </a:p>
          <a:p>
            <a:pPr lvl="1"/>
            <a:r>
              <a:rPr lang="en-US" dirty="0" err="1"/>
              <a:t>inputScanner.next</a:t>
            </a:r>
            <a:r>
              <a:rPr lang="en-US" dirty="0"/>
              <a:t>();</a:t>
            </a:r>
          </a:p>
          <a:p>
            <a:r>
              <a:rPr lang="en-US" dirty="0">
                <a:solidFill>
                  <a:srgbClr val="C00000"/>
                </a:solidFill>
              </a:rPr>
              <a:t>Exercise</a:t>
            </a:r>
            <a:r>
              <a:rPr lang="en-US" dirty="0"/>
              <a:t>: Look at </a:t>
            </a:r>
            <a:br>
              <a:rPr lang="en-US" dirty="0"/>
            </a:br>
            <a:r>
              <a:rPr lang="en-US" dirty="0" err="1"/>
              <a:t>UnitTesting</a:t>
            </a:r>
            <a:r>
              <a:rPr lang="en-US" dirty="0"/>
              <a:t>/</a:t>
            </a:r>
            <a:r>
              <a:rPr lang="en-US" dirty="0" err="1"/>
              <a:t>src</a:t>
            </a:r>
            <a:r>
              <a:rPr lang="en-US" dirty="0"/>
              <a:t>/</a:t>
            </a:r>
            <a:r>
              <a:rPr lang="en-US" dirty="0" err="1"/>
              <a:t>ConsoleWorker.java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/>
              <a:t>Add missing methods to read from console</a:t>
            </a:r>
          </a:p>
        </p:txBody>
      </p:sp>
      <p:sp>
        <p:nvSpPr>
          <p:cNvPr id="4" name="Rectangle 3"/>
          <p:cNvSpPr/>
          <p:nvPr/>
        </p:nvSpPr>
        <p:spPr>
          <a:xfrm>
            <a:off x="8229600" y="6126163"/>
            <a:ext cx="685800" cy="579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2897C24-FCA4-E843-9AF5-BF3BF9EF7642}"/>
              </a:ext>
            </a:extLst>
          </p:cNvPr>
          <p:cNvSpPr/>
          <p:nvPr/>
        </p:nvSpPr>
        <p:spPr>
          <a:xfrm>
            <a:off x="457200" y="4876800"/>
            <a:ext cx="7620000" cy="13716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974202C-E00F-9F76-BD7B-E87EDACEEB5F}"/>
              </a:ext>
            </a:extLst>
          </p:cNvPr>
          <p:cNvSpPr/>
          <p:nvPr/>
        </p:nvSpPr>
        <p:spPr>
          <a:xfrm>
            <a:off x="685800" y="3352800"/>
            <a:ext cx="5181600" cy="1524000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085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A918AF45-468D-4ACE-1CFE-F97978127914}"/>
              </a:ext>
            </a:extLst>
          </p:cNvPr>
          <p:cNvSpPr/>
          <p:nvPr/>
        </p:nvSpPr>
        <p:spPr>
          <a:xfrm>
            <a:off x="609600" y="1667599"/>
            <a:ext cx="7543800" cy="90184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E36C400-4D40-AC5E-EC58-3BDB4980194D}"/>
              </a:ext>
            </a:extLst>
          </p:cNvPr>
          <p:cNvSpPr/>
          <p:nvPr/>
        </p:nvSpPr>
        <p:spPr>
          <a:xfrm>
            <a:off x="2872990" y="1813719"/>
            <a:ext cx="1590989" cy="6096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8C87865-F048-8D1F-AB9C-7AEEDFF03D8B}"/>
              </a:ext>
            </a:extLst>
          </p:cNvPr>
          <p:cNvSpPr/>
          <p:nvPr/>
        </p:nvSpPr>
        <p:spPr>
          <a:xfrm>
            <a:off x="4829070" y="1813719"/>
            <a:ext cx="1266930" cy="6096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76FD652-5046-E938-671C-77C03B623233}"/>
              </a:ext>
            </a:extLst>
          </p:cNvPr>
          <p:cNvSpPr/>
          <p:nvPr/>
        </p:nvSpPr>
        <p:spPr>
          <a:xfrm>
            <a:off x="6533103" y="1781899"/>
            <a:ext cx="1163097" cy="6096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CF20959-3F63-C91B-C5A2-B77493C8EB24}"/>
              </a:ext>
            </a:extLst>
          </p:cNvPr>
          <p:cNvSpPr/>
          <p:nvPr/>
        </p:nvSpPr>
        <p:spPr>
          <a:xfrm>
            <a:off x="880068" y="1813719"/>
            <a:ext cx="1524000" cy="6096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A1B80F-9906-53D4-3B1D-D898A2190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BA0B2D-CBC3-0FD1-72F8-BFC6EA32E7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2580" y="1667599"/>
            <a:ext cx="7162800" cy="144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800" dirty="0"/>
              <a:t>Jason    Yoder    CSSE    220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867A467E-684A-F4C2-E265-6A06A3A7905D}"/>
                  </a:ext>
                </a:extLst>
              </p14:cNvPr>
              <p14:cNvContentPartPr/>
              <p14:nvPr/>
            </p14:nvContentPartPr>
            <p14:xfrm>
              <a:off x="1479307" y="2637348"/>
              <a:ext cx="220320" cy="110052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867A467E-684A-F4C2-E265-6A06A3A7905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70307" y="2628348"/>
                <a:ext cx="237960" cy="1118160"/>
              </a:xfrm>
              <a:prstGeom prst="rect">
                <a:avLst/>
              </a:prstGeom>
            </p:spPr>
          </p:pic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DCBDDC2E-3970-5262-1A33-9AE1E451D676}"/>
              </a:ext>
            </a:extLst>
          </p:cNvPr>
          <p:cNvGrpSpPr/>
          <p:nvPr/>
        </p:nvGrpSpPr>
        <p:grpSpPr>
          <a:xfrm>
            <a:off x="1527187" y="2499828"/>
            <a:ext cx="5286600" cy="1456200"/>
            <a:chOff x="1527187" y="2499828"/>
            <a:chExt cx="5286600" cy="1456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A9366B54-A2B4-6AC8-7C1F-2745884B5E56}"/>
                    </a:ext>
                  </a:extLst>
                </p14:cNvPr>
                <p14:cNvContentPartPr/>
                <p14:nvPr/>
              </p14:nvContentPartPr>
              <p14:xfrm>
                <a:off x="1768387" y="2499828"/>
                <a:ext cx="1933560" cy="12578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A9366B54-A2B4-6AC8-7C1F-2745884B5E5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759387" y="2491188"/>
                  <a:ext cx="1951200" cy="127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73B52562-7C7E-CC6B-1F70-FC0705217BE1}"/>
                    </a:ext>
                  </a:extLst>
                </p14:cNvPr>
                <p14:cNvContentPartPr/>
                <p14:nvPr/>
              </p14:nvContentPartPr>
              <p14:xfrm>
                <a:off x="1778107" y="2540148"/>
                <a:ext cx="3387240" cy="12178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73B52562-7C7E-CC6B-1F70-FC0705217BE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769467" y="2531148"/>
                  <a:ext cx="3404880" cy="123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6F4099E6-65CB-4D01-0BAB-4EC782C0CA61}"/>
                    </a:ext>
                  </a:extLst>
                </p14:cNvPr>
                <p14:cNvContentPartPr/>
                <p14:nvPr/>
              </p14:nvContentPartPr>
              <p14:xfrm>
                <a:off x="1527187" y="2624388"/>
                <a:ext cx="5286600" cy="13316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6F4099E6-65CB-4D01-0BAB-4EC782C0CA6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518187" y="2615748"/>
                  <a:ext cx="5304240" cy="13492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79214643-4F77-B5FC-4A11-DA2A44615EC8}"/>
              </a:ext>
            </a:extLst>
          </p:cNvPr>
          <p:cNvSpPr txBox="1"/>
          <p:nvPr/>
        </p:nvSpPr>
        <p:spPr>
          <a:xfrm>
            <a:off x="990600" y="4267200"/>
            <a:ext cx="6781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Repeatedly calling </a:t>
            </a:r>
            <a:r>
              <a:rPr lang="en-US" dirty="0" err="1">
                <a:latin typeface="Consolas" panose="020B0609020204030204" pitchFamily="49" charset="0"/>
              </a:rPr>
              <a:t>scanner.</a:t>
            </a:r>
            <a:r>
              <a:rPr lang="en-US" dirty="0" err="1">
                <a:highlight>
                  <a:srgbClr val="00FF00"/>
                </a:highlight>
                <a:latin typeface="Consolas" panose="020B0609020204030204" pitchFamily="49" charset="0"/>
              </a:rPr>
              <a:t>next</a:t>
            </a:r>
            <a:r>
              <a:rPr lang="en-US" dirty="0">
                <a:highlight>
                  <a:srgbClr val="00FF00"/>
                </a:highlight>
                <a:latin typeface="Consolas" panose="020B0609020204030204" pitchFamily="49" charset="0"/>
              </a:rPr>
              <a:t>()</a:t>
            </a:r>
            <a:r>
              <a:rPr lang="en-US" dirty="0"/>
              <a:t> will return the next token as a </a:t>
            </a:r>
            <a:r>
              <a:rPr lang="en-US" dirty="0">
                <a:latin typeface="Consolas" panose="020B0609020204030204" pitchFamily="49" charset="0"/>
              </a:rPr>
              <a:t>String</a:t>
            </a:r>
            <a:r>
              <a:rPr lang="en-US" dirty="0"/>
              <a:t> and advance the cursor to the next token </a:t>
            </a:r>
          </a:p>
          <a:p>
            <a:endParaRPr lang="en-US" dirty="0"/>
          </a:p>
          <a:p>
            <a:r>
              <a:rPr lang="en-US" dirty="0"/>
              <a:t>Calling </a:t>
            </a:r>
            <a:r>
              <a:rPr lang="en-US" dirty="0" err="1">
                <a:latin typeface="Consolas" panose="020B0609020204030204" pitchFamily="49" charset="0"/>
              </a:rPr>
              <a:t>scanner.</a:t>
            </a:r>
            <a:r>
              <a:rPr lang="en-US" dirty="0" err="1">
                <a:solidFill>
                  <a:schemeClr val="bg1"/>
                </a:solidFill>
                <a:highlight>
                  <a:srgbClr val="800080"/>
                </a:highlight>
                <a:latin typeface="Consolas" panose="020B0609020204030204" pitchFamily="49" charset="0"/>
              </a:rPr>
              <a:t>nextLine</a:t>
            </a:r>
            <a:r>
              <a:rPr lang="en-US" dirty="0">
                <a:solidFill>
                  <a:schemeClr val="bg1"/>
                </a:solidFill>
                <a:highlight>
                  <a:srgbClr val="800080"/>
                </a:highlight>
                <a:latin typeface="Consolas" panose="020B0609020204030204" pitchFamily="49" charset="0"/>
              </a:rPr>
              <a:t>()</a:t>
            </a:r>
            <a:r>
              <a:rPr lang="en-US" dirty="0"/>
              <a:t> will grab the entire line at once and return as a </a:t>
            </a:r>
            <a:r>
              <a:rPr lang="en-US" dirty="0">
                <a:latin typeface="Consolas" panose="020B0609020204030204" pitchFamily="49" charset="0"/>
              </a:rPr>
              <a:t>String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245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Parse Integer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nextToken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inputScanner.next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int x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Integer.parseInt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nextToken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B66BA9C-0A5E-D34B-AE93-77AA02EE86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209800"/>
            <a:ext cx="8338005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231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Parse Double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nextToken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inputScanner.next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double z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Double.parseDouble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nextToken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692E0E10-1544-E443-9311-D9E12BB9BC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133600"/>
            <a:ext cx="8796189" cy="3854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535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285D81DBE5F5A448E892B34D6B8CF20" ma:contentTypeVersion="8" ma:contentTypeDescription="Create a new document." ma:contentTypeScope="" ma:versionID="ecce54155d2ea7caa9aed06c8b6b9867">
  <xsd:schema xmlns:xsd="http://www.w3.org/2001/XMLSchema" xmlns:xs="http://www.w3.org/2001/XMLSchema" xmlns:p="http://schemas.microsoft.com/office/2006/metadata/properties" xmlns:ns2="08600313-7276-4ca7-b5d3-7d86193ee0ac" xmlns:ns3="820f9cb1-409d-4c4b-8197-1d4f7dd48124" targetNamespace="http://schemas.microsoft.com/office/2006/metadata/properties" ma:root="true" ma:fieldsID="bfd7385540b70b2fe84ac888cc214377" ns2:_="" ns3:_="">
    <xsd:import namespace="08600313-7276-4ca7-b5d3-7d86193ee0ac"/>
    <xsd:import namespace="820f9cb1-409d-4c4b-8197-1d4f7dd4812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600313-7276-4ca7-b5d3-7d86193ee0a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71a83542-6b13-4414-947d-2211b265f7b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20f9cb1-409d-4c4b-8197-1d4f7dd48124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5e4b8413-bde8-45bb-ad7f-2c4efb398c4d}" ma:internalName="TaxCatchAll" ma:showField="CatchAllData" ma:web="820f9cb1-409d-4c4b-8197-1d4f7dd4812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820f9cb1-409d-4c4b-8197-1d4f7dd48124" xsi:nil="true"/>
    <lcf76f155ced4ddcb4097134ff3c332f xmlns="08600313-7276-4ca7-b5d3-7d86193ee0ac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497D5DD0-6988-40A3-ACE3-E3DC120C3DD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7E16780-08FD-41FA-9AD4-B6FC03A1F28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8600313-7276-4ca7-b5d3-7d86193ee0ac"/>
    <ds:schemaRef ds:uri="820f9cb1-409d-4c4b-8197-1d4f7dd4812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CFC3617-A446-41D4-B89F-413174CC8F31}">
  <ds:schemaRefs>
    <ds:schemaRef ds:uri="http://schemas.microsoft.com/office/2006/metadata/properties"/>
    <ds:schemaRef ds:uri="http://schemas.microsoft.com/office/infopath/2007/PartnerControls"/>
    <ds:schemaRef ds:uri="820f9cb1-409d-4c4b-8197-1d4f7dd48124"/>
    <ds:schemaRef ds:uri="08600313-7276-4ca7-b5d3-7d86193ee0a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15675</TotalTime>
  <Words>219</Words>
  <Application>Microsoft Office PowerPoint</Application>
  <PresentationFormat>On-screen Show (4:3)</PresentationFormat>
  <Paragraphs>35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Consolas</vt:lpstr>
      <vt:lpstr>Courier New</vt:lpstr>
      <vt:lpstr>Office Theme</vt:lpstr>
      <vt:lpstr>CSSE 220</vt:lpstr>
      <vt:lpstr>Console input with Scanner</vt:lpstr>
      <vt:lpstr>Tokens</vt:lpstr>
      <vt:lpstr>Parse Integer</vt:lpstr>
      <vt:lpstr>Parse Double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Curtis Clifton</dc:creator>
  <cp:lastModifiedBy>Yoder, Jason</cp:lastModifiedBy>
  <cp:revision>265</cp:revision>
  <cp:lastPrinted>2015-09-17T13:25:27Z</cp:lastPrinted>
  <dcterms:created xsi:type="dcterms:W3CDTF">2007-11-19T15:20:41Z</dcterms:created>
  <dcterms:modified xsi:type="dcterms:W3CDTF">2023-01-05T18:07:29Z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TC101671231033</vt:lpwstr>
  </property>
  <property fmtid="{D5CDD505-2E9C-101B-9397-08002B2CF9AE}" pid="3" name="ContentTypeId">
    <vt:lpwstr>0x0101004285D81DBE5F5A448E892B34D6B8CF20</vt:lpwstr>
  </property>
</Properties>
</file>