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69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Pair Programming" id="{F2BCFC4E-E8F2-4C7B-B816-578C9B3B9D33}">
          <p14:sldIdLst>
            <p14:sldId id="256"/>
            <p14:sldId id="276"/>
            <p14:sldId id="269"/>
            <p14:sldId id="27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introduce roles, answer questions, and then let them work on their project and meet with their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none" dirty="0"/>
              <a:t>Emphasize: Person who really understands should start by navigating (true for our DNR plan as well)</a:t>
            </a:r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dirty="0"/>
              <a:t>Emphasize that there is only code on one computer, which can be helpful as we will need later.</a:t>
            </a:r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might seem like common sense, but they are critical to mention!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might seem like common sense, but they are critical to mention!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CSSE220 Final Project Tools: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Pair Programming and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66088" y="5841635"/>
            <a:ext cx="523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for today is just your final code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FE3C8-283B-A559-2E71-E2F82D12E07B}"/>
              </a:ext>
            </a:extLst>
          </p:cNvPr>
          <p:cNvSpPr txBox="1"/>
          <p:nvPr/>
        </p:nvSpPr>
        <p:spPr>
          <a:xfrm>
            <a:off x="6918648" y="0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155F-77EA-4C4B-CDF0-D769B8A1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847" y="1056433"/>
            <a:ext cx="2429435" cy="21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/>
              <a:t>Driver, Navigator, Reviewer Role (Teams of 3)</a:t>
            </a:r>
          </a:p>
          <a:p>
            <a:r>
              <a:rPr lang="en-US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/>
              <a:t>Working in pairs on a single computer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/>
              <a:t>Reduces number of errors</a:t>
            </a:r>
          </a:p>
          <a:p>
            <a:pPr lvl="1"/>
            <a:r>
              <a:rPr lang="en-US" dirty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/>
              <a:t>Pair Programming (Normally)</a:t>
            </a:r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in pairs on two different, remote computers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</a:t>
            </a:r>
            <a:r>
              <a:rPr lang="en-US" b="1" u="sng" dirty="0"/>
              <a:t>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</a:p>
          <a:p>
            <a:r>
              <a:rPr lang="en-US" sz="2400" dirty="0"/>
              <a:t>If 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use</a:t>
            </a:r>
          </a:p>
          <a:p>
            <a:pPr lvl="1"/>
            <a:r>
              <a:rPr lang="en-US" sz="2000" dirty="0"/>
              <a:t>You could do a phone call or audio only call via MS Teams</a:t>
            </a:r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Pair Programming (</a:t>
            </a:r>
            <a:r>
              <a:rPr lang="en-US" b="1" i="1" dirty="0"/>
              <a:t>Remotely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/>
              <a:t>Things to </a:t>
            </a:r>
            <a:r>
              <a:rPr lang="en-US" sz="8000" b="1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/>
              <a:t>Meet Regularly – setup times when you will regularly work on the project</a:t>
            </a:r>
          </a:p>
          <a:p>
            <a:r>
              <a:rPr lang="en-US" dirty="0"/>
              <a:t>Talk – not a minute should go by when you are not communicating</a:t>
            </a:r>
          </a:p>
          <a:p>
            <a:r>
              <a:rPr lang="en-US" dirty="0"/>
              <a:t>Listen – each partner should be fully involved in the project</a:t>
            </a:r>
          </a:p>
          <a:p>
            <a:r>
              <a:rPr lang="en-US" dirty="0"/>
              <a:t>Rotate Roles – change roles to gain new perspectives and share the work</a:t>
            </a:r>
          </a:p>
          <a:p>
            <a:r>
              <a:rPr lang="en-US" dirty="0"/>
              <a:t>Be Patient – It’s a virtue, by explaining yourself, you help yourself learn</a:t>
            </a:r>
          </a:p>
          <a:p>
            <a:r>
              <a:rPr lang="en-US" dirty="0"/>
              <a:t>Respect – everyone has something to offer</a:t>
            </a:r>
          </a:p>
          <a:p>
            <a:r>
              <a:rPr lang="en-US" dirty="0"/>
              <a:t>Take Breaks – When you return, you may notice something you missed </a:t>
            </a:r>
          </a:p>
          <a:p>
            <a:r>
              <a:rPr lang="en-US" dirty="0"/>
              <a:t>Prepare – Do  any preliminary work ahead of time (not code)</a:t>
            </a:r>
          </a:p>
          <a:p>
            <a:r>
              <a:rPr lang="en-US" dirty="0"/>
              <a:t>Have Fun – Working with someone else can be a lot more fun!</a:t>
            </a:r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825625"/>
            <a:ext cx="11551711" cy="4351338"/>
          </a:xfrm>
        </p:spPr>
        <p:txBody>
          <a:bodyPr/>
          <a:lstStyle/>
          <a:p>
            <a:r>
              <a:rPr lang="en-US" dirty="0"/>
              <a:t>Don’t: Force your opinion as the only option</a:t>
            </a:r>
          </a:p>
          <a:p>
            <a:pPr lvl="1"/>
            <a:r>
              <a:rPr lang="en-US" dirty="0"/>
              <a:t>Always assume your partner(s) may have equally good ideas to contribute!</a:t>
            </a:r>
          </a:p>
          <a:p>
            <a:r>
              <a:rPr lang="en-US" dirty="0"/>
              <a:t>Don’t: Be intimidated </a:t>
            </a:r>
          </a:p>
          <a:p>
            <a:pPr lvl="1"/>
            <a:r>
              <a:rPr lang="en-US" dirty="0"/>
              <a:t>You know more than give yourself credit for!</a:t>
            </a:r>
          </a:p>
          <a:p>
            <a:r>
              <a:rPr lang="en-US" dirty="0"/>
              <a:t>Don’t: Be Quiet</a:t>
            </a:r>
          </a:p>
          <a:p>
            <a:pPr lvl="1"/>
            <a:r>
              <a:rPr lang="en-US" dirty="0"/>
              <a:t>Don’t be afraid to speak up if you don’t agree with your partner(s)!</a:t>
            </a:r>
          </a:p>
          <a:p>
            <a:r>
              <a:rPr lang="en-US" dirty="0"/>
              <a:t>Don’t: Suffer in Silence</a:t>
            </a:r>
          </a:p>
          <a:p>
            <a:pPr lvl="1"/>
            <a:r>
              <a:rPr lang="en-US" dirty="0"/>
              <a:t>If you have a problem with your partner(s), let your TA or professor know right away!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Things </a:t>
            </a:r>
            <a:r>
              <a:rPr lang="en-US" sz="8000" b="1" dirty="0"/>
              <a:t>NOT</a:t>
            </a:r>
            <a:r>
              <a:rPr lang="en-US" b="1" dirty="0"/>
              <a:t> to do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12293</TotalTime>
  <Words>591</Words>
  <Application>Microsoft Office PowerPoint</Application>
  <PresentationFormat>Widescreen</PresentationFormat>
  <Paragraphs>61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384</cp:revision>
  <dcterms:created xsi:type="dcterms:W3CDTF">2013-07-15T20:26:40Z</dcterms:created>
  <dcterms:modified xsi:type="dcterms:W3CDTF">2023-01-29T20:35:01Z</dcterms:modified>
</cp:coreProperties>
</file>