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338" r:id="rId2"/>
    <p:sldId id="347" r:id="rId3"/>
    <p:sldId id="343" r:id="rId4"/>
    <p:sldId id="344" r:id="rId5"/>
    <p:sldId id="34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ND" id="{6BB7FC0A-3CF3-4DBD-A7EC-E00A184E71E8}">
          <p14:sldIdLst>
            <p14:sldId id="338"/>
            <p14:sldId id="347"/>
            <p14:sldId id="343"/>
            <p14:sldId id="344"/>
            <p14:sldId id="34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der, Jason" initials="YJ" lastIdx="2" clrIdx="0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2" autoAdjust="0"/>
    <p:restoredTop sz="83431" autoAdjust="0"/>
  </p:normalViewPr>
  <p:slideViewPr>
    <p:cSldViewPr snapToGrid="0">
      <p:cViewPr varScale="1">
        <p:scale>
          <a:sx n="71" d="100"/>
          <a:sy n="71" d="100"/>
        </p:scale>
        <p:origin x="90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3:35:07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3:35:08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3:35:07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3:35:08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4T14:07:31.29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6207 1,'-1810'0,"1634"14,18 1,-669-12,425-5,-2401 2,2772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4T14:07:35.8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6637 1,'-505'15,"20"1,354-17,-266 12,-434 9,553-22,-3705 2,3957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4T14:07:39.6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6932 61,'-1'-1,"1"0,-1 0,1 0,-1 0,1 0,-1 1,1-1,-1 0,0 0,1 0,-1 1,0-1,0 0,0 1,0-1,1 1,-1-1,0 1,0-1,0 1,0 0,0-1,0 1,-2 0,-30-7,31 7,-25-2,-1 1,1 1,-31 4,6-1,-1539 18,1048-23,-2153 2,2459-15,36 1,-183 14,-55-1,243-14,-56 0,136 15,87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7D565-3278-47FB-82CB-054B8DCFC962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AF30A-2A51-4DF1-9ECD-1F347E843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1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google.com/document/d/1MVqA9cviU439W_z9eD8HLX-G_w7Xb0dECz_n_ZtLJ_o/edit" TargetMode="Externa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google.com/document/d/1MVqA9cviU439W_z9eD8HLX-G_w7Xb0dECz_n_ZtLJ_o/edit" TargetMode="Externa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2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4D7BA-9984-A4D2-E729-9C45B775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42566"/>
            <a:ext cx="8229600" cy="703393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RND – Reviewer, Navigator, Driver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63080C-0AC5-9277-591A-520E6E94FC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2820"/>
          <a:stretch/>
        </p:blipFill>
        <p:spPr>
          <a:xfrm>
            <a:off x="52946" y="1040854"/>
            <a:ext cx="12139054" cy="341211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86299F0-BA4F-F023-1392-D6102DD6D627}"/>
                  </a:ext>
                </a:extLst>
              </p14:cNvPr>
              <p14:cNvContentPartPr/>
              <p14:nvPr/>
            </p14:nvContentPartPr>
            <p14:xfrm>
              <a:off x="3678925" y="118296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86299F0-BA4F-F023-1392-D6102DD6D6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69925" y="11739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1660DD2-76D5-5280-FCC3-21776DF0CF07}"/>
                  </a:ext>
                </a:extLst>
              </p14:cNvPr>
              <p14:cNvContentPartPr/>
              <p14:nvPr/>
            </p14:nvContentPartPr>
            <p14:xfrm>
              <a:off x="2807365" y="117216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1660DD2-76D5-5280-FCC3-21776DF0CF0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98365" y="116316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2919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4D7BA-9984-A4D2-E729-9C45B775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42566"/>
            <a:ext cx="8229600" cy="703393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RND – Reviewer, Navigator, Driver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63080C-0AC5-9277-591A-520E6E94FC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976"/>
          <a:stretch/>
        </p:blipFill>
        <p:spPr>
          <a:xfrm>
            <a:off x="0" y="995081"/>
            <a:ext cx="12113111" cy="577151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86299F0-BA4F-F023-1392-D6102DD6D627}"/>
                  </a:ext>
                </a:extLst>
              </p14:cNvPr>
              <p14:cNvContentPartPr/>
              <p14:nvPr/>
            </p14:nvContentPartPr>
            <p14:xfrm>
              <a:off x="3678925" y="118296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86299F0-BA4F-F023-1392-D6102DD6D6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69925" y="11739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1660DD2-76D5-5280-FCC3-21776DF0CF07}"/>
                  </a:ext>
                </a:extLst>
              </p14:cNvPr>
              <p14:cNvContentPartPr/>
              <p14:nvPr/>
            </p14:nvContentPartPr>
            <p14:xfrm>
              <a:off x="2807365" y="117216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1660DD2-76D5-5280-FCC3-21776DF0CF0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98365" y="116316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985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E78B5-AE58-AEDE-AB9F-6EF419573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4135" y="0"/>
            <a:ext cx="2571974" cy="1325563"/>
          </a:xfrm>
        </p:spPr>
        <p:txBody>
          <a:bodyPr/>
          <a:lstStyle/>
          <a:p>
            <a:r>
              <a:rPr lang="en-US" dirty="0"/>
              <a:t>Reviewer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321993-F689-DDBF-571B-6441FFA8D8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8"/>
          <a:stretch/>
        </p:blipFill>
        <p:spPr>
          <a:xfrm>
            <a:off x="-1" y="1258205"/>
            <a:ext cx="12136409" cy="436804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EC1EC42-CAE0-752E-2E5C-53B81A5B3733}"/>
                  </a:ext>
                </a:extLst>
              </p14:cNvPr>
              <p14:cNvContentPartPr/>
              <p14:nvPr/>
            </p14:nvContentPartPr>
            <p14:xfrm>
              <a:off x="4069165" y="3775511"/>
              <a:ext cx="2234520" cy="11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EC1EC42-CAE0-752E-2E5C-53B81A5B37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15165" y="3667871"/>
                <a:ext cx="2342160" cy="22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0053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B02C-9CFF-C806-C999-26A118764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9330" y="0"/>
            <a:ext cx="2733339" cy="1325563"/>
          </a:xfrm>
        </p:spPr>
        <p:txBody>
          <a:bodyPr/>
          <a:lstStyle/>
          <a:p>
            <a:r>
              <a:rPr lang="en-US" dirty="0"/>
              <a:t>Navigator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F40161-9B5E-8F8A-B972-40B12DD8F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5563"/>
            <a:ext cx="12070080" cy="504155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4DE2CEA-CBAA-8840-4273-C483C4609613}"/>
                  </a:ext>
                </a:extLst>
              </p14:cNvPr>
              <p14:cNvContentPartPr/>
              <p14:nvPr/>
            </p14:nvContentPartPr>
            <p14:xfrm>
              <a:off x="3559405" y="4087631"/>
              <a:ext cx="2389320" cy="22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4DE2CEA-CBAA-8840-4273-C483C460961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05765" y="3979991"/>
                <a:ext cx="2496960" cy="23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068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5D32-97CB-0B4E-D626-21896F138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7014" y="0"/>
            <a:ext cx="1937273" cy="1325563"/>
          </a:xfrm>
        </p:spPr>
        <p:txBody>
          <a:bodyPr/>
          <a:lstStyle/>
          <a:p>
            <a:r>
              <a:rPr lang="en-US" dirty="0"/>
              <a:t>Driver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D76E18-05AC-11E5-9DD3-1E50C4A83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7" y="1443261"/>
            <a:ext cx="12178153" cy="335052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518C3A2-6C3D-CD0C-BE99-9318E87F6BFA}"/>
                  </a:ext>
                </a:extLst>
              </p14:cNvPr>
              <p14:cNvContentPartPr/>
              <p14:nvPr/>
            </p14:nvContentPartPr>
            <p14:xfrm>
              <a:off x="2947765" y="3592271"/>
              <a:ext cx="2495520" cy="23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518C3A2-6C3D-CD0C-BE99-9318E87F6BF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93765" y="3484631"/>
                <a:ext cx="2603160" cy="23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1611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12294</TotalTime>
  <Words>17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RND – Reviewer, Navigator, Driver</vt:lpstr>
      <vt:lpstr>RND – Reviewer, Navigator, Driver</vt:lpstr>
      <vt:lpstr>Reviewer</vt:lpstr>
      <vt:lpstr>Navigator</vt:lpstr>
      <vt:lpstr>Driver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Yoder, Jason</dc:creator>
  <cp:lastModifiedBy>Yoder, Jason</cp:lastModifiedBy>
  <cp:revision>385</cp:revision>
  <dcterms:created xsi:type="dcterms:W3CDTF">2013-07-15T20:26:40Z</dcterms:created>
  <dcterms:modified xsi:type="dcterms:W3CDTF">2023-01-29T20:34:41Z</dcterms:modified>
</cp:coreProperties>
</file>