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46" r:id="rId2"/>
    <p:sldId id="323" r:id="rId3"/>
    <p:sldId id="324" r:id="rId4"/>
    <p:sldId id="322" r:id="rId5"/>
    <p:sldId id="305" r:id="rId6"/>
    <p:sldId id="295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view Guidelines" id="{C1BC4D8B-63DE-4E38-BB5E-A89C3A41D071}">
          <p14:sldIdLst>
            <p14:sldId id="346"/>
            <p14:sldId id="323"/>
            <p14:sldId id="324"/>
            <p14:sldId id="322"/>
            <p14:sldId id="305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3431" autoAdjust="0"/>
  </p:normalViewPr>
  <p:slideViewPr>
    <p:cSldViewPr snapToGrid="0">
      <p:cViewPr varScale="1">
        <p:scale>
          <a:sx n="71" d="100"/>
          <a:sy n="71" d="100"/>
        </p:scale>
        <p:origin x="9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51:4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24575,'231'-1'0,"254"3"0,-368 6 0,157 31 0,-192-29 0,0-5 0,124-6 0,-84-1 0,-72 2 0,-1 2 0,0 3 0,53 11 0,-30-2 0,0-3 0,1-3 0,81-2 0,776-8-52,-601 2-1261,-294 0-5513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51:49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0 780 24575,'1'-2'0,"-1"-1"0,1 1 0,-1-1 0,1 1 0,0 0 0,0-1 0,0 1 0,0 0 0,0-1 0,0 1 0,1 0 0,-1 0 0,4-3 0,25-24 0,-22 22 0,8-6 0,1 0 0,0 1 0,1 1 0,29-13 0,82-28 0,0 0 0,-59 22 0,73-20 0,-34 13 0,259-84 0,-245 92 0,-75 20 0,53-18 0,-32 2 0,2 4 0,0 2 0,1 4 0,1 3 0,111-4 0,-146 15 0,65 1 0,0-4 0,136-24 0,-70-6 0,217-13 0,274 41 0,-357 9 0,-190 2 0,113 20 0,41 2 0,-220-24 0,-1 1 0,0 2 0,0 2 0,-1 2 0,46 17 0,-90-26 0,33 12 0,2 0 0,0-3 0,0-1 0,70 9 0,-61-14 0,1 2 0,-1 2 0,58 18 0,130 55 0,-141-45 0,142 34 0,189 37 0,-361-91 0,94 13 0,-102-22 0,1 3 0,79 26 0,-107-26 0,0-1 0,1-2 0,1-1 0,-1-1 0,35 1 0,227 19 0,-140 12 0,-25-5 0,42-11 0,-120-16 0,-38-3 0,0 0 0,0 1 0,-1-1 0,0 2 0,1-1 0,-1 1 0,0 0 0,-1 1 0,14 10 0,-15-10 0,2 0 0,-1 0 0,1-1 0,-1 0 0,1 0 0,0 0 0,0-1 0,1-1 0,10 3 0,-17-5 0,0 0 0,1 0 0,-1 0 0,0 0 0,0 0 0,0 0 0,0-1 0,0 1 0,0-1 0,0 1 0,0-1 0,0 0 0,0 0 0,0 0 0,0 0 0,0 0 0,-1-1 0,1 1 0,-1 0 0,1-1 0,-1 1 0,1-1 0,-1 0 0,0 1 0,1-1 0,-1 0 0,0 0 0,0 0 0,0 0 0,-1 0 0,1 0 0,0 0 0,-1 0 0,1 0 0,-1-2 0,3-10 0,-2 0 0,1-1 0,-2 1 0,-1-16 0,1 19 0,-4-131 0,-20 199 0,-31 119 0,49-163 0,0 0 0,-1 0 0,0 0 0,-1-1 0,0 0 0,-1 0 0,0-1 0,-1 0 0,0-1 0,-15 12 0,-18 11 0,-65 40 0,65-46 0,0 0-455,-1-2 0,-55 23 0,46-27-6371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52:00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93 24575,'0'0'0,"1"-1"0,-1 0 0,0 1 0,1-1 0,-1 0 0,1 1 0,-1-1 0,1 0 0,-1 1 0,1-1 0,-1 1 0,1-1 0,-1 1 0,1-1 0,0 1 0,-1 0 0,1-1 0,0 1 0,-1 0 0,1-1 0,0 1 0,-1 0 0,3 0 0,21-6 0,-21 5 0,69-8 0,0 4 0,127 5 0,-82 3 0,878-3 0,-951-3 0,0-1 0,60-15 0,28-3 0,561 6 0,-434 19 0,524-3-1365,-754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4T13:52:1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10002 24575,'1'-6'0,"-1"-1"0,1 1 0,1-1 0,-1 1 0,1 0 0,0 0 0,0-1 0,1 1 0,0 1 0,0-1 0,1 0 0,-1 1 0,1 0 0,0 0 0,0 0 0,1 0 0,0 1 0,0-1 0,0 1 0,0 0 0,0 1 0,1-1 0,7-2 0,12-6 0,0 0 0,1 2 0,0 2 0,29-7 0,55-17 0,-66 18 0,1 2 0,0 1 0,59-5 0,19 3 0,39-2 0,727 13 0,-449 4 0,1095-2 0,-1378-5 0,-133 3 0,1-1 0,-1-2 0,0 0 0,33-13 0,-22 6 0,1 2 0,0 1 0,0 2 0,61-5 0,151 7 0,-179 6 0,2309 2 0,-2228-15 0,-42 1 0,194 7 0,64-5 0,-89-38 0,-137 18 0,315-38 0,-65 12 0,-206 25 0,182-33 0,-7-31 0,-302 76 0,1 4 0,115-15 0,3-8 0,-63 10 0,111-11 0,-106 20 0,156-43 0,118-71 0,-190 83 0,-26 9 0,311-114 0,-456 144 0,223-50 0,-16 5 0,-26-4 0,41-14 0,144-51 0,-182 59 0,-142 42 0,139-48 0,299-147 0,-16-32 0,-416 205 0,-2-4 0,-3-3 0,-1-2 0,-4-5 0,113-118 0,71-130 0,-190 221 0,92-164 0,-128 195 0,-3 0 0,33-113 0,7-125 0,-23 86 0,10 3 0,95-249 0,-74 268 0,150-459 0,-154 360 0,112-393 0,-71 362 0,145-487 0,-247 766 0,-2-1 0,-2 0 0,-2-73 0,-2 67 0,2 0 0,8-58 0,24-45 0,-18 85 0,13-107 0,-23-223 0,-8 208 0,3 177 0,4-125 0,-2 112 0,1 0 0,1 0 0,0 1 0,14-34 0,56-173 0,-52 146 0,37-85 0,-58 163 0,-1 0 0,1 1 0,-1-1 0,1 0 0,-1 0 0,0 0 0,1 1 0,-1-1 0,0 0 0,0 0 0,0 0 0,0 0 0,0 0 0,0 0 0,0 1 0,0-1 0,0 0 0,0 0 0,0 0 0,0 0 0,-1 0 0,1 0 0,0 1 0,-1-1 0,1 0 0,-1 0 0,1 1 0,-1-2 0,-1 1 0,1 0 0,-1 0 0,1 1 0,-1-1 0,0 1 0,1-1 0,-1 1 0,1-1 0,-1 1 0,0 0 0,1 0 0,-1 0 0,0 0 0,-2 0 0,-12 2 0,0 1 0,-27 8 0,26-7 0,-41 10 0,1 3 0,0 2 0,-72 35 0,110-46 0,11-4 0,0-1 0,0 1 0,-14 10 0,22-14 0,0 0 0,-1 0 0,1 1 0,0-1 0,0 0 0,0 0 0,-1 0 0,1 0 0,0 0 0,0 0 0,0 0 0,-1 1 0,1-1 0,0 0 0,0 0 0,0 0 0,0 1 0,0-1 0,0 0 0,-1 0 0,1 0 0,0 1 0,0-1 0,0 0 0,0 0 0,0 0 0,0 1 0,0-1 0,0 0 0,0 0 0,0 1 0,0-1 0,0 0 0,0 0 0,0 0 0,0 1 0,0-1 0,0 0 0,0 0 0,0 0 0,1 1 0,10 1 0,15-6 0,2-5 0,0-2 0,-1-1 0,-1-1 0,0-1 0,-1-1 0,34-26 0,15-10 0,-68 48 0,-1 0 0,0 0 0,1 0 0,0 0 0,-1 1 0,1 0 0,0 0 0,0 1 0,10-2 0,-11 3 0,-1 0 0,0 0 0,1 1 0,-1 0 0,0 0 0,1 0 0,-1 0 0,0 0 0,0 1 0,0 0 0,0 0 0,0 0 0,-1 0 0,5 4 0,7 7 0,-1 0 0,0 1 0,-1 1 0,-1 0 0,0 1 0,18 33 0,-15-25 0,1 0 0,28 32 0,55 46-1365,-84-84-5461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9:32:01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4828 24575,'0'-1'0,"-1"0"0,1 0 0,-1 0 0,1 0 0,0 0 0,-1 0 0,1 0 0,0 0 0,-1 0 0,1 0 0,0 0 0,0 0 0,0 0 0,0 0 0,0 0 0,0 0 0,1 0 0,-1 0 0,0 0 0,0 0 0,1 0 0,-1 0 0,1 0 0,-1 0 0,0 0 0,1 0 0,0 0 0,-1 1 0,1-1 0,1-1 0,24-28 0,-23 27 0,48-42 0,1 3 0,3 1 0,1 4 0,70-36 0,94-63 0,463-317 0,-551 368 0,134-114 0,106-120 0,-233 196 0,393-293 0,-371 290 0,239-239 0,-298 248 0,-39 41 0,-37 49 0,37-28 0,-10 9 0,207-177 0,-98 88 0,128-91 0,-90 73 0,411-272 0,-221 165 0,-211 151 0,-120 76 0,-2-3 0,72-57 0,69-55 0,-196 147 0,0-1 0,0 1 0,0-1 0,-1 1 0,1-1 0,-1 0 0,1 0 0,-1 0 0,0 0 0,3-4 0,-4 6 0,0-1 0,0 1 0,0-1 0,0 1 0,0 0 0,0-1 0,0 1 0,0 0 0,0-1 0,0 1 0,-1-1 0,1 1 0,0 0 0,0-1 0,0 1 0,0 0 0,-1-1 0,1 1 0,0 0 0,0-1 0,-1 1 0,1 0 0,0 0 0,-1-1 0,1 1 0,0 0 0,0 0 0,-1-1 0,1 1 0,-1 0 0,1 0 0,0 0 0,-1 0 0,1 0 0,0 0 0,-1-1 0,-8 0 0,1 1 0,0-1 0,0 1 0,-14 2 0,11-2 0,-578 33 0,576-32 0,-7 1 0,0-1 0,-25-2 0,39-3 0,17-2 0,25-4 0,173-34 0,3 10 0,226-9 0,-427 42 0,1 0 0,0 1 0,0-1 0,0 2 0,0 0 0,22 4 0,-32-4 0,0-1 0,0 1 0,0 0 0,0 0 0,-1 0 0,1 0 0,0 0 0,0 1 0,-1-1 0,1 0 0,-1 1 0,1-1 0,-1 1 0,1-1 0,-1 1 0,0 0 0,0 0 0,0 0 0,0-1 0,0 1 0,0 0 0,-1 0 0,1 0 0,-1 0 0,1 0 0,-1 0 0,0 1 0,1-1 0,-1 0 0,0 0 0,-1 0 0,1 0 0,0 0 0,-1 0 0,1 0 0,-1 0 0,1 0 0,-1 0 0,-1 3 0,-47 118 0,0 2 0,15-12 0,-48 182 0,70-251-1365,7-25-5461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RHIT-CSSE/csse220/blob/master/Docs/grading_guide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viz.gitlab.io/download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hyperlink" Target="https://plantuml.com/eclipse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4D5F-66BC-A149-9788-89AE5E7E1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727" y="-75939"/>
            <a:ext cx="6337151" cy="1325563"/>
          </a:xfrm>
        </p:spPr>
        <p:txBody>
          <a:bodyPr/>
          <a:lstStyle/>
          <a:p>
            <a:r>
              <a:rPr lang="en-US" dirty="0"/>
              <a:t>Code Review Guidelines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06E8C-862F-5CA6-2E90-B9D2E6A5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4" y="2054710"/>
            <a:ext cx="9606577" cy="48032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919B71-FB21-7756-7B31-18B4B0DC4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032" y="0"/>
            <a:ext cx="3250968" cy="25759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A7E4AF-28C5-FE11-2CE0-394713879603}"/>
                  </a:ext>
                </a:extLst>
              </p14:cNvPr>
              <p14:cNvContentPartPr/>
              <p14:nvPr/>
            </p14:nvContentPartPr>
            <p14:xfrm>
              <a:off x="6357325" y="2720838"/>
              <a:ext cx="1265400" cy="44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A7E4AF-28C5-FE11-2CE0-3947138796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48325" y="2712198"/>
                <a:ext cx="12830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930EE0-00D0-19C7-6516-F079060F338A}"/>
                  </a:ext>
                </a:extLst>
              </p14:cNvPr>
              <p14:cNvContentPartPr/>
              <p14:nvPr/>
            </p14:nvContentPartPr>
            <p14:xfrm>
              <a:off x="7260925" y="2193078"/>
              <a:ext cx="2885760" cy="43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930EE0-00D0-19C7-6516-F079060F338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51925" y="2184438"/>
                <a:ext cx="290340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FFF9E0-9A1C-EF04-27E8-68B58D6D5EED}"/>
                  </a:ext>
                </a:extLst>
              </p14:cNvPr>
              <p14:cNvContentPartPr/>
              <p14:nvPr/>
            </p14:nvContentPartPr>
            <p14:xfrm>
              <a:off x="2893765" y="6420918"/>
              <a:ext cx="1290960" cy="33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FFF9E0-9A1C-EF04-27E8-68B58D6D5E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4765" y="6411918"/>
                <a:ext cx="13086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AB4DDBE-03F5-5A0C-EF11-69765B78DB8F}"/>
                  </a:ext>
                </a:extLst>
              </p14:cNvPr>
              <p14:cNvContentPartPr/>
              <p14:nvPr/>
            </p14:nvContentPartPr>
            <p14:xfrm>
              <a:off x="4324405" y="2670798"/>
              <a:ext cx="6600240" cy="3601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AB4DDBE-03F5-5A0C-EF11-69765B78DB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15405" y="2661798"/>
                <a:ext cx="6617880" cy="361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73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36854-CBDD-9A13-D932-44520D847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109" y="113742"/>
            <a:ext cx="6795781" cy="1325563"/>
          </a:xfrm>
        </p:spPr>
        <p:txBody>
          <a:bodyPr/>
          <a:lstStyle/>
          <a:p>
            <a:r>
              <a:rPr lang="en-US" dirty="0"/>
              <a:t>Final Style and Design Rubric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92DCB-EF71-D384-8A85-348ADD759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6" y="2161126"/>
            <a:ext cx="9982200" cy="3676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B73BA3-76EA-1951-8415-8F87135F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396" y="1623576"/>
            <a:ext cx="5178804" cy="5084644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B348A9E-3DC3-74F7-7B1F-9929D5EFC935}"/>
                  </a:ext>
                </a:extLst>
              </p14:cNvPr>
              <p14:cNvContentPartPr/>
              <p14:nvPr/>
            </p14:nvContentPartPr>
            <p14:xfrm>
              <a:off x="4545221" y="3194587"/>
              <a:ext cx="2312640" cy="1738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B348A9E-3DC3-74F7-7B1F-9929D5EFC9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6221" y="3185587"/>
                <a:ext cx="2330280" cy="175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333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376AC-1389-AEFD-B70E-3FD1D89D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CSSE220 Grading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C5E4-0ECB-6705-8499-7FEECDB37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74" y="1570043"/>
            <a:ext cx="10515600" cy="665905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https://github.com/RHIT-CSSE/csse220/blob/master/Docs/grading_guide.md</a:t>
            </a:r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097CB-1E5E-36CE-6052-50956E46E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75" y="2114488"/>
            <a:ext cx="7774207" cy="1206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9134FA-301F-1CF8-1523-9D317B1EC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17" y="3536558"/>
            <a:ext cx="10276513" cy="300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1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0" t="2403" r="-1"/>
          <a:stretch/>
        </p:blipFill>
        <p:spPr>
          <a:xfrm>
            <a:off x="1704658" y="3276600"/>
            <a:ext cx="5802205" cy="33512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91605" y="1771858"/>
            <a:ext cx="37240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https://graphviz.gitlab.io/download/</a:t>
            </a:r>
            <a:endParaRPr lang="en-US" dirty="0"/>
          </a:p>
          <a:p>
            <a:r>
              <a:rPr lang="en-US" dirty="0"/>
              <a:t>Windows Stable Installed (</a:t>
            </a:r>
            <a:r>
              <a:rPr lang="en-US" dirty="0" err="1"/>
              <a:t>msi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337" y="4055947"/>
            <a:ext cx="2857500" cy="2419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86601" y="1217142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https://plantuml.com/eclipse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t="1645"/>
          <a:stretch/>
        </p:blipFill>
        <p:spPr>
          <a:xfrm>
            <a:off x="1641324" y="76200"/>
            <a:ext cx="2964437" cy="3095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00600" y="152400"/>
            <a:ext cx="5157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PlantUML</a:t>
            </a:r>
            <a:r>
              <a:rPr lang="en-US" sz="4000" dirty="0"/>
              <a:t> Eclipse Plugin</a:t>
            </a:r>
          </a:p>
        </p:txBody>
      </p:sp>
      <p:sp>
        <p:nvSpPr>
          <p:cNvPr id="8" name="Down Arrow 7"/>
          <p:cNvSpPr/>
          <p:nvPr/>
        </p:nvSpPr>
        <p:spPr>
          <a:xfrm flipV="1">
            <a:off x="8172963" y="2476500"/>
            <a:ext cx="580691" cy="1600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662101" y="3155660"/>
            <a:ext cx="1614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 </a:t>
            </a:r>
            <a:r>
              <a:rPr lang="en-US" dirty="0" err="1"/>
              <a:t>Graphviz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 flipH="1">
            <a:off x="3276600" y="2406940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2748581" y="4424799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2209141" y="73871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4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3"/>
          <a:stretch/>
        </p:blipFill>
        <p:spPr>
          <a:xfrm>
            <a:off x="1527878" y="1407869"/>
            <a:ext cx="4800600" cy="5242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026" y="1407869"/>
            <a:ext cx="4006516" cy="50135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1DFC9-33B2-A702-84C7-2FBBA5F2663C}"/>
              </a:ext>
            </a:extLst>
          </p:cNvPr>
          <p:cNvSpPr txBox="1"/>
          <p:nvPr/>
        </p:nvSpPr>
        <p:spPr>
          <a:xfrm>
            <a:off x="3749791" y="207768"/>
            <a:ext cx="51573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PlantUML</a:t>
            </a:r>
            <a:r>
              <a:rPr lang="en-US" sz="4000" dirty="0"/>
              <a:t> Eclipse Plugin</a:t>
            </a:r>
          </a:p>
        </p:txBody>
      </p:sp>
    </p:spTree>
    <p:extLst>
      <p:ext uri="{BB962C8B-B14F-4D97-AF65-F5344CB8AC3E}">
        <p14:creationId xmlns:p14="http://schemas.microsoft.com/office/powerpoint/2010/main" val="2148950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31" y="0"/>
            <a:ext cx="8991600" cy="6721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009" y="364254"/>
            <a:ext cx="448742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Information Overload</a:t>
            </a:r>
          </a:p>
          <a:p>
            <a:endParaRPr lang="en-US" sz="3600" dirty="0"/>
          </a:p>
          <a:p>
            <a:r>
              <a:rPr lang="en-US" sz="2800" dirty="0"/>
              <a:t>As project gets larger</a:t>
            </a:r>
          </a:p>
          <a:p>
            <a:r>
              <a:rPr lang="en-US" sz="2800" dirty="0"/>
              <a:t>It becomes too hard to understand from a giant UML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You can modify it easy…</a:t>
            </a:r>
          </a:p>
          <a:p>
            <a:r>
              <a:rPr lang="en-US" sz="2800" dirty="0"/>
              <a:t>(Next Slide)</a:t>
            </a:r>
          </a:p>
        </p:txBody>
      </p:sp>
    </p:spTree>
    <p:extLst>
      <p:ext uri="{BB962C8B-B14F-4D97-AF65-F5344CB8AC3E}">
        <p14:creationId xmlns:p14="http://schemas.microsoft.com/office/powerpoint/2010/main" val="137037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86" y="1582003"/>
            <a:ext cx="7772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1428" r="15080"/>
          <a:stretch/>
        </p:blipFill>
        <p:spPr>
          <a:xfrm>
            <a:off x="3388425" y="0"/>
            <a:ext cx="2133600" cy="142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5522025" y="2286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Copy UML source and </a:t>
            </a:r>
          </a:p>
          <a:p>
            <a:r>
              <a:rPr lang="en-US" sz="2400" dirty="0"/>
              <a:t>then remove extra  -&gt;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32" y="68997"/>
            <a:ext cx="3205032" cy="198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499F8-B305-81D4-46B7-33FD062149D6}"/>
              </a:ext>
            </a:extLst>
          </p:cNvPr>
          <p:cNvSpPr txBox="1"/>
          <p:nvPr/>
        </p:nvSpPr>
        <p:spPr>
          <a:xfrm>
            <a:off x="500897" y="1819086"/>
            <a:ext cx="23471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 err="1"/>
              <a:t>PlantUML</a:t>
            </a:r>
            <a:r>
              <a:rPr lang="en-US" sz="4000" dirty="0"/>
              <a:t> </a:t>
            </a:r>
          </a:p>
          <a:p>
            <a:pPr algn="ctr"/>
            <a:r>
              <a:rPr lang="en-US" sz="4000" dirty="0"/>
              <a:t>Eclipse </a:t>
            </a:r>
          </a:p>
          <a:p>
            <a:pPr algn="ctr"/>
            <a:r>
              <a:rPr lang="en-US" sz="4000" dirty="0"/>
              <a:t>Plugin</a:t>
            </a:r>
          </a:p>
        </p:txBody>
      </p:sp>
    </p:spTree>
    <p:extLst>
      <p:ext uri="{BB962C8B-B14F-4D97-AF65-F5344CB8AC3E}">
        <p14:creationId xmlns:p14="http://schemas.microsoft.com/office/powerpoint/2010/main" val="1153276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12294</TotalTime>
  <Words>101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Code Review Guidelines</vt:lpstr>
      <vt:lpstr>Final Style and Design Rubric</vt:lpstr>
      <vt:lpstr>CSSE220 Grading Instructions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386</cp:revision>
  <dcterms:created xsi:type="dcterms:W3CDTF">2013-07-15T20:26:40Z</dcterms:created>
  <dcterms:modified xsi:type="dcterms:W3CDTF">2023-01-29T20:34:26Z</dcterms:modified>
</cp:coreProperties>
</file>