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53" r:id="rId2"/>
    <p:sldId id="316" r:id="rId3"/>
    <p:sldId id="349" r:id="rId4"/>
    <p:sldId id="35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lestone Reports" id="{9FF500C6-C34F-4829-904A-98D75827E608}">
          <p14:sldIdLst>
            <p14:sldId id="353"/>
            <p14:sldId id="316"/>
            <p14:sldId id="349"/>
            <p14:sldId id="3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2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83431" autoAdjust="0"/>
  </p:normalViewPr>
  <p:slideViewPr>
    <p:cSldViewPr snapToGrid="0">
      <p:cViewPr varScale="1">
        <p:scale>
          <a:sx n="71" d="100"/>
          <a:sy n="71" d="100"/>
        </p:scale>
        <p:origin x="9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4:04:53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5651 721 24575,'-1'-10'0,"0"0"0,-1 0 0,0 0 0,-1 0 0,0 1 0,0-1 0,-1 1 0,0 0 0,-1 0 0,0 0 0,0 0 0,-1 1 0,0 0 0,0 0 0,-1 0 0,0 1 0,-9-7 0,-12-9 0,-1 1 0,0 1 0,-45-22 0,-352-171 0,292 165 0,-242-55 0,269 79 0,-1 5 0,-1 5 0,-173-3 0,-1077 22 0,1314-2 0,0 1 0,1 3 0,-1 2 0,-42 12 0,-168 65 0,67-14 0,159-58 0,-33 22 0,-21 10 0,-174 86 0,214-106 0,0 2 0,2 2 0,-49 43 0,30-16 0,-3 0 0,3 3 0,-64 81 0,-92 141 0,181-228 0,4 1 0,1 1 0,-32 86 0,24-55 0,-62 167 0,85-205 0,3 0 0,1 1 0,-5 70 0,9-31 0,-13 141 0,12-177 0,-2 1 0,-22 66 0,6-41 0,4 2 0,3 0 0,3 1 0,4 1 0,-1 88 0,13-97 0,1-33 0,-1 0 0,-2 0 0,-2 0 0,-11 47 0,-4-17 0,3 2 0,3 0 0,3 1 0,-1 95 0,11-33 0,5 160 0,35 0 0,-28-222 0,15 55 0,7 63 0,-26-112 0,3 0 0,3-1 0,4-1 0,48 133 0,-43-148 0,18 85 0,4 11 0,36 79 0,-63-176 0,-3 0 0,7 68 0,10 44 0,43 254 0,-71-399 0,16 136 0,1 223 0,-24-210 0,10 281 0,71 63 0,-64-446 0,0 33 0,1 171 0,3 25 0,-14-274 0,7 66 0,34 129 0,15 11 0,-26-93 0,57 151 0,83 116 0,-33-167 0,-77-140 0,5 7 0,-21-35 0,58 122 0,-74-134 0,2-2 0,81 108 0,-75-117 0,-3 2 0,-2 2 0,37 82 0,-30-47 0,3-2 0,64 92 0,-80-136 0,84 125 0,-90-136 0,21 42 0,-27-45 0,38 53 0,-48-74 0,2-1 0,-1 0 0,1 0 0,0-1 0,1 0 0,0-1 0,0 0 0,1-1 0,12 7 0,8 2 0,47 33 0,-36-21 0,-41-26 0,1 1 0,0-1 0,0 0 0,0 0 0,-1-1 0,1 1 0,0 0 0,0-1 0,0 1 0,0-1 0,0 1 0,1-1 0,-1 0 0,0 0 0,0 0 0,0 0 0,0 0 0,0-1 0,0 1 0,0 0 0,0-1 0,3-1 0,-2 1 0,-1-1 0,1 0 0,0 0 0,-1-1 0,1 1 0,-1-1 0,0 1 0,0-1 0,0 0 0,0 1 0,0-1 0,2-5 0,2-8 0,0 0 0,0 0 0,-2-1 0,4-22 0,1-27 0,1-100 0,-13-71 0,-1 93 0,3 115 0,-2 23 0,-6 43 0,4-16 0,-19 81 0,5 1 0,4 0 0,-3 146 0,19-240 0,-2 1 0,1 0 0,-1 0 0,-4 18 0,3-24 0,1 0 0,-1 0 0,0-1 0,0 1 0,0 0 0,0 0 0,-1-1 0,1 0 0,-1 1 0,0-1 0,0 0 0,0 0 0,-1-1 0,-3 4 0,-9 3 0,0 0 0,-1-1 0,0 0 0,0-2 0,-1 0 0,-19 4 0,-120 18 0,90-18 0,-170 31-1365,144-23-5461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4T14:05:13.4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0,'1504'0,"-1216"15,-51-1,367-12,-314-3,-267 2,-1 2,0 0,0 1,40 14,-37-10,0-1,1-1,27 2,312-3,40 3,405 12,-539-22,-165 1,132-16,-139 8,145 5,-155 5,-64-1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4T14:05:24.5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2 122,'0'-1,"-1"0,1 0,0 0,0 1,-1-1,1 0,0 0,0 0,0 0,0 1,0-1,0 0,0 0,1 0,-1 0,0 1,0-1,1 0,-1 0,0 0,1 1,-1-1,1 0,-1 1,1-1,-1 0,1 1,-1-1,1 0,0 1,-1-1,1 1,1-1,26-20,-13 14,0 0,0 1,1 0,0 2,0 0,0 0,27-1,123 2,-122 4,933 2,-625-3,-140-16,11-1,2603 19,-2798-2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4:05:40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24575,'1703'0'0,"-1406"24"0,-248-18 0,-34-3 0,-1 0 0,0 1 0,-1 1 0,1 0 0,-1 1 0,19 11 0,-17-9 0,-1 0 0,2-2 0,-1 0 0,24 7 0,12-5 0,-34-6 0,1 1 0,0 1 0,-1 0 0,28 12 0,14 15 0,92 65 0,14 8 0,160 73 0,-70-26 0,-221-130 0,32 27 0,-1-1 0,125 96 0,-160-120 0,48 45 0,-48-40 0,34 25 0,20 6 0,136 106 0,-165-116 0,85 100 0,-113-114 0,-1 0 0,-1 2 0,-3 0 0,24 53 0,50 101 0,-61-127 0,51 130 0,-61-115 0,-3 1 0,-4 1 0,-3 0 0,-4 1 0,1 117 0,-7-108 0,32 166 0,4 42 0,-8 778 0,-33-914 0,-4 220 0,-3-255 0,-23 126 0,-37 123 0,-6-87 0,-26-7 0,71-206 0,-18 88 0,15-44 0,-30 84 0,-159 455 0,3-172 0,133-267 0,20-46 0,-67 86 0,125-251 0,-110 240 0,51-102 0,-68 163 0,47-108 0,46-101 0,-79 142 0,105-218 0,-162 333 0,105-194 0,-10 23 0,23-59 0,-3 12 0,32-63 0,-109 343 0,85-255 0,34-114 0,2 2 0,-16 83 0,28-107 0,-2 0 0,-1-1 0,-21 52 0,-50 80 0,21-46 0,-15 39 0,72-151 0,0 0 0,-1 0 0,1 0 0,-1 0 0,0 0 0,0 0 0,0 0 0,0 0 0,0-1 0,-1 0 0,1 1 0,-1-1 0,0 0 0,1 0 0,-1 0 0,0 0 0,0-1 0,0 1 0,0-1 0,-1 0 0,-4 2 0,3-3 0,1 0 0,-1 0 0,0-1 0,1 1 0,-1-1 0,1 0 0,-1 0 0,1 0 0,0-1 0,-1 0 0,1 1 0,0-1 0,0-1 0,0 1 0,-6-6 0,-12-10 0,2 0 0,0-1 0,1-1 0,2-1 0,-26-38 0,8 5 0,-35-77 0,54 97 0,9 17 0,-1 1 0,0 0 0,-13-17 0,8 21 0,13 12 0,0 0 0,-1 1 0,1-1 0,0 0 0,0 0 0,-1 0 0,1 1 0,0-1 0,0 0 0,-1 0 0,1 1 0,0-1 0,0 0 0,0 0 0,0 1 0,0-1 0,-1 0 0,1 0 0,0 1 0,0-1 0,0 0 0,0 1 0,0-1 0,0 0 0,0 1 0,0-1 0,0 0 0,0 1 0,0-1 0,0 0 0,0 1 0,8 35 0,5-5 0,0-2 0,2 0 0,1 0 0,2-2 0,0 0 0,24 27 0,10 7 0,-38-42 0,0-2 0,2 1 0,0-2 0,27 22 0,-35-33 0,1 0 0,0-1 0,0 1 0,1-2 0,-1 0 0,1 0 0,0 0 0,0-1 0,15 1 0,15-1 0,43-3 0,-79 1 0,252-20 0,-77 5 0,42 0-71,402-35-1223,-538 39-5532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4:05:46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24575,'0'-1'0,"0"0"0,1 0 0,-1 0 0,1 0 0,-1 1 0,0-1 0,1 0 0,-1 0 0,1 0 0,0 1 0,-1-1 0,1 0 0,0 1 0,-1-1 0,1 0 0,0 1 0,0-1 0,-1 1 0,1-1 0,0 1 0,0-1 0,0 1 0,0 0 0,0 0 0,0-1 0,0 1 0,1 0 0,33-5 0,-29 4 0,424-8 0,-275 11 0,352-20 0,-319 7-1365,-141 10-5461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4:05:49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24575,'0'-1'0,"1"1"0,-1-1 0,0 0 0,0 0 0,1 0 0,-1 0 0,1 1 0,-1-1 0,0 0 0,1 0 0,0 1 0,-1-1 0,1 0 0,-1 1 0,1-1 0,0 0 0,-1 1 0,1-1 0,0 1 0,0-1 0,-1 1 0,1 0 0,0-1 0,0 1 0,0 0 0,0 0 0,1-1 0,29-4 0,-25 4 0,129-8 0,145 9 0,-108 3 0,42-3-1365,-175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4:05:51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24575,'2033'0'-1365,"-2005"0"-5461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7D565-3278-47FB-82CB-054B8DCFC96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AF30A-2A51-4DF1-9ECD-1F347E843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/>
              <a:t>Pair Programming</a:t>
            </a:r>
          </a:p>
          <a:p>
            <a:r>
              <a:rPr lang="en-US" strike="sngStrike" dirty="0"/>
              <a:t>Driver, Navigator, Reviewer Role (Teams of 3)</a:t>
            </a:r>
          </a:p>
          <a:p>
            <a:r>
              <a:rPr lang="en-US" strike="sngStrike" dirty="0"/>
              <a:t>Reviewer Guidelines</a:t>
            </a:r>
          </a:p>
          <a:p>
            <a:r>
              <a:rPr lang="en-US" dirty="0"/>
              <a:t>Milestone Reports</a:t>
            </a:r>
          </a:p>
          <a:p>
            <a:r>
              <a:rPr lang="en-US" dirty="0"/>
              <a:t>Source Control Overview</a:t>
            </a:r>
          </a:p>
          <a:p>
            <a:r>
              <a:rPr lang="en-US" dirty="0"/>
              <a:t>Project Repo Setup Guide</a:t>
            </a:r>
          </a:p>
          <a:p>
            <a:r>
              <a:rPr lang="en-US" dirty="0"/>
              <a:t>TA Meetings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4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91D6-8788-5EA9-36E0-8B320FAB7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521" y="0"/>
            <a:ext cx="4658958" cy="1325563"/>
          </a:xfrm>
        </p:spPr>
        <p:txBody>
          <a:bodyPr/>
          <a:lstStyle/>
          <a:p>
            <a:r>
              <a:rPr lang="en-US" dirty="0"/>
              <a:t>Milestone Reports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F007B1-AEBC-1E4F-F231-A9676C205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16" y="142338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will make a copy of this Google doc and use it to generate a PDF which you will submit to </a:t>
            </a:r>
            <a:r>
              <a:rPr lang="en-US" dirty="0" err="1"/>
              <a:t>GradeScope</a:t>
            </a:r>
            <a:r>
              <a:rPr lang="en-US" dirty="0"/>
              <a:t> for milestones</a:t>
            </a:r>
          </a:p>
          <a:p>
            <a:r>
              <a:rPr lang="en-US" dirty="0">
                <a:solidFill>
                  <a:srgbClr val="0563C1"/>
                </a:solidFill>
              </a:rPr>
              <a:t>https://docs.google.com/document/d/1tsipgXLDyp_IEPoPnmeA7I2aA2Ev9VLnmEqVDER1DHA/edit</a:t>
            </a:r>
            <a:endParaRPr lang="en-US" dirty="0"/>
          </a:p>
          <a:p>
            <a:r>
              <a:rPr lang="en-US" dirty="0"/>
              <a:t>Next Slide Gives High-Level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810063-1193-CB64-737B-619855CAB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26" y="3933352"/>
            <a:ext cx="4053999" cy="26125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3C67F7-3262-5248-0FB1-BF7885CE0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348" y="3205656"/>
            <a:ext cx="4838742" cy="34752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A0527DA-71F9-4E79-2A05-C8B54012172F}"/>
                  </a:ext>
                </a:extLst>
              </p14:cNvPr>
              <p14:cNvContentPartPr/>
              <p14:nvPr/>
            </p14:nvContentPartPr>
            <p14:xfrm>
              <a:off x="256765" y="1267751"/>
              <a:ext cx="2034720" cy="4822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A0527DA-71F9-4E79-2A05-C8B5401217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765" y="1258751"/>
                <a:ext cx="2052360" cy="48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9F4B35E-DF03-D7E9-36E1-CDBD137F86CD}"/>
                  </a:ext>
                </a:extLst>
              </p14:cNvPr>
              <p14:cNvContentPartPr/>
              <p14:nvPr/>
            </p14:nvContentPartPr>
            <p14:xfrm>
              <a:off x="8304205" y="1645751"/>
              <a:ext cx="2108160" cy="43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9F4B35E-DF03-D7E9-36E1-CDBD137F86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50565" y="1537751"/>
                <a:ext cx="221580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D73843E-DDFC-03DD-3FDF-23020E473CFA}"/>
                  </a:ext>
                </a:extLst>
              </p14:cNvPr>
              <p14:cNvContentPartPr/>
              <p14:nvPr/>
            </p14:nvContentPartPr>
            <p14:xfrm>
              <a:off x="1871005" y="1623431"/>
              <a:ext cx="1807200" cy="43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D73843E-DDFC-03DD-3FDF-23020E473CF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17005" y="1515431"/>
                <a:ext cx="191484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4FDC74D-00E4-3D09-30C4-82B3EE1A3103}"/>
                  </a:ext>
                </a:extLst>
              </p14:cNvPr>
              <p14:cNvContentPartPr/>
              <p14:nvPr/>
            </p14:nvContentPartPr>
            <p14:xfrm>
              <a:off x="9530725" y="1914671"/>
              <a:ext cx="1808280" cy="45576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4FDC74D-00E4-3D09-30C4-82B3EE1A310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21725" y="1905671"/>
                <a:ext cx="1825920" cy="45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299304F-4758-EFA2-BD53-67AC63F6C9F8}"/>
                  </a:ext>
                </a:extLst>
              </p14:cNvPr>
              <p14:cNvContentPartPr/>
              <p14:nvPr/>
            </p14:nvContentPartPr>
            <p14:xfrm>
              <a:off x="806485" y="4764791"/>
              <a:ext cx="500040" cy="21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299304F-4758-EFA2-BD53-67AC63F6C9F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7485" y="4756151"/>
                <a:ext cx="5176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67C9264-4714-ED6D-6533-65807BF19F3F}"/>
                  </a:ext>
                </a:extLst>
              </p14:cNvPr>
              <p14:cNvContentPartPr/>
              <p14:nvPr/>
            </p14:nvContentPartPr>
            <p14:xfrm>
              <a:off x="7046005" y="3710351"/>
              <a:ext cx="322200" cy="11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67C9264-4714-ED6D-6533-65807BF19F3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37005" y="3701351"/>
                <a:ext cx="3398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0323918-AE2A-4ED7-D380-88656C53D2E8}"/>
                  </a:ext>
                </a:extLst>
              </p14:cNvPr>
              <p14:cNvContentPartPr/>
              <p14:nvPr/>
            </p14:nvContentPartPr>
            <p14:xfrm>
              <a:off x="7336165" y="5690351"/>
              <a:ext cx="74232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0323918-AE2A-4ED7-D380-88656C53D2E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27165" y="5681351"/>
                <a:ext cx="75996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774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5C00-EDEA-6E7B-C144-96B75204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the Milestone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C9284-0E7C-27A3-042C-557EC6972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064" y="1690688"/>
            <a:ext cx="11095616" cy="4584831"/>
          </a:xfrm>
        </p:spPr>
        <p:txBody>
          <a:bodyPr>
            <a:normAutofit fontScale="92500" lnSpcReduction="10000"/>
          </a:bodyPr>
          <a:lstStyle/>
          <a:p>
            <a:pPr marL="0" indent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1. Overall Progress</a:t>
            </a:r>
            <a:endParaRPr lang="en-US" sz="36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2. Individual contributions</a:t>
            </a:r>
            <a:endParaRPr lang="en-US" sz="36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3. Originally Planned UML for this Milestone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4. Final State of UML for this Milestone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5. Discussion of changes to design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6. UML for next Milestone</a:t>
            </a:r>
            <a:endParaRPr lang="en-US" sz="36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7. Reflection on what the team did well and how it can improve</a:t>
            </a:r>
            <a:endParaRPr lang="en-US" sz="36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8. Meeting Minutes - Whole Team</a:t>
            </a:r>
            <a:endParaRPr lang="en-US" sz="36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Use this section to add minutes from all meetings.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Feel free to use this template repeatedly for multiple group meetings.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You do </a:t>
            </a:r>
            <a:r>
              <a:rPr lang="en-US" sz="2400" b="1" u="sng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 have to keep minutes for coding sessions with only the driver and navigator.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If you are a team of size two you do NOT have to complete this section.</a:t>
            </a:r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2978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48A8-DFAD-F78B-B77B-CBEC3EEE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Meeting Minutes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5C7486-28CF-E9D5-5E5E-5001C624D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05" y="1690688"/>
            <a:ext cx="5839640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28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12294</TotalTime>
  <Words>199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Agenda</vt:lpstr>
      <vt:lpstr>Milestone Reports</vt:lpstr>
      <vt:lpstr>Components of the Milestone Report</vt:lpstr>
      <vt:lpstr>Example of Meeting Minutes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Yoder, Jason</dc:creator>
  <cp:lastModifiedBy>Yoder, Jason</cp:lastModifiedBy>
  <cp:revision>387</cp:revision>
  <dcterms:created xsi:type="dcterms:W3CDTF">2013-07-15T20:26:40Z</dcterms:created>
  <dcterms:modified xsi:type="dcterms:W3CDTF">2023-01-29T20:34:11Z</dcterms:modified>
</cp:coreProperties>
</file>