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" r:id="rId2"/>
    <p:sldId id="3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 Meetings" id="{AA4A25CE-09DB-4DE6-A843-9B3B7022E4AF}">
          <p14:sldIdLst>
            <p14:sldId id="325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>
        <p:scale>
          <a:sx n="66" d="100"/>
          <a:sy n="66" d="100"/>
        </p:scale>
        <p:origin x="109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7481-0FCB-63A1-BA66-58A3901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TA as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25AE-62AE-BE42-4C72-23D60967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your UML</a:t>
            </a:r>
          </a:p>
          <a:p>
            <a:r>
              <a:rPr lang="en-US" dirty="0"/>
              <a:t>You can ask general questions </a:t>
            </a:r>
          </a:p>
          <a:p>
            <a:r>
              <a:rPr lang="en-US" dirty="0"/>
              <a:t>You can ask for advice</a:t>
            </a:r>
          </a:p>
          <a:p>
            <a:r>
              <a:rPr lang="en-US" dirty="0"/>
              <a:t>If you have not defined your RND roles yet, do that now!</a:t>
            </a:r>
          </a:p>
          <a:p>
            <a:endParaRPr lang="en-US" dirty="0"/>
          </a:p>
          <a:p>
            <a:r>
              <a:rPr lang="en-US" dirty="0"/>
              <a:t>TA should your first point of contact to ask questions or request extensions</a:t>
            </a:r>
          </a:p>
          <a:p>
            <a:r>
              <a:rPr lang="en-US" dirty="0"/>
              <a:t>If you have trouble contacting your TA let your </a:t>
            </a:r>
            <a:r>
              <a:rPr lang="en-US"/>
              <a:t>instructor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Next Meeting (Milestone 1)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951662"/>
            <a:ext cx="4381082" cy="4351338"/>
          </a:xfrm>
        </p:spPr>
        <p:txBody>
          <a:bodyPr/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 (in the Milestone Report)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B465-F53C-BF80-ECF6-68C741C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5" y="1825625"/>
            <a:ext cx="697327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12296</TotalTime>
  <Words>111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Meeting with TA as time allows</vt:lpstr>
      <vt:lpstr>Next Meeting (Milestone 1) with your 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390</cp:revision>
  <dcterms:created xsi:type="dcterms:W3CDTF">2013-07-15T20:26:40Z</dcterms:created>
  <dcterms:modified xsi:type="dcterms:W3CDTF">2023-01-29T20:33:33Z</dcterms:modified>
</cp:coreProperties>
</file>