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102" d="100"/>
          <a:sy n="102" d="100"/>
        </p:scale>
        <p:origin x="2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396</Words>
  <Application>Microsoft Macintosh PowerPoint</Application>
  <PresentationFormat>On-screen Show (4:3)</PresentationFormat>
  <Paragraphs>79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Hollingsworth, Joseph</cp:lastModifiedBy>
  <cp:revision>66</cp:revision>
  <dcterms:created xsi:type="dcterms:W3CDTF">2016-08-30T15:29:41Z</dcterms:created>
  <dcterms:modified xsi:type="dcterms:W3CDTF">2022-11-20T20:07:38Z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